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aveSubsetFonts="1" showSpecialPlsOnTitleSld="0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</p:sldIdLst>
  <p:sldSz cx="12192000" cy="6858000"/>
  <p:notesSz cx="6858000" cy="12192000"/>
  <p:defaultTextStyle>
    <a:defPPr>
      <a:defRPr lang="en-US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</p:showPr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4" d="100"/>
          <a:sy n="104" d="100"/>
        </p:scale>
        <p:origin x="-1236" y="-90"/>
      </p:cViewPr>
      <p:guideLst>
        <p:guide pos="2160" orient="horz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presProps" Target="presProps.xml"/><Relationship Id="rId13" Type="http://schemas.openxmlformats.org/officeDocument/2006/relationships/tableStyles" Target="tableStyles.xml"/><Relationship Id="rId14" Type="http://schemas.openxmlformats.org/officeDocument/2006/relationships/viewProps" Target="viewProps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Relationship Id="rId3" Type="http://schemas.openxmlformats.org/officeDocument/2006/relationships/image" Target="../media/image5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Relationship Id="rId3" Type="http://schemas.openxmlformats.org/officeDocument/2006/relationships/image" Target="../media/image5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g"/><Relationship Id="rId3" Type="http://schemas.openxmlformats.org/officeDocument/2006/relationships/image" Target="../media/image5.pn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g"/><Relationship Id="rId3" Type="http://schemas.openxmlformats.org/officeDocument/2006/relationships/image" Target="../media/image5.png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jpg"/><Relationship Id="rId3" Type="http://schemas.openxmlformats.org/officeDocument/2006/relationships/image" Target="../media/image5.png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jpg"/><Relationship Id="rId3" Type="http://schemas.openxmlformats.org/officeDocument/2006/relationships/image" Target="../media/image5.png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5.jpg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3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jp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Relationship Id="rId3" Type="http://schemas.openxmlformats.org/officeDocument/2006/relationships/image" Target="../media/image5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5.png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Relationship Id="rId3" Type="http://schemas.openxmlformats.org/officeDocument/2006/relationships/image" Target="../media/image3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1_Title Only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Picture 6" hidden="0"/>
          <p:cNvPicPr>
            <a:picLocks noChangeAspect="1"/>
          </p:cNvPicPr>
          <p:nvPr isPhoto="0" userDrawn="1"/>
        </p:nvPicPr>
        <p:blipFill>
          <a:blip r:embed="rId2"/>
          <a:stretch/>
        </p:blipFill>
        <p:spPr bwMode="auto">
          <a:xfrm>
            <a:off x="1014046" y="1689191"/>
            <a:ext cx="10058400" cy="5168809"/>
          </a:xfrm>
          <a:prstGeom prst="rect">
            <a:avLst/>
          </a:prstGeom>
        </p:spPr>
      </p:pic>
      <p:sp>
        <p:nvSpPr>
          <p:cNvPr id="5" name="Title 1" hidden="0"/>
          <p:cNvSpPr>
            <a:spLocks noGrp="1"/>
          </p:cNvSpPr>
          <p:nvPr isPhoto="0" userDrawn="0">
            <p:ph type="title" hasCustomPrompt="1"/>
          </p:nvPr>
        </p:nvSpPr>
        <p:spPr bwMode="auto">
          <a:xfrm>
            <a:off x="3831113" y="4894262"/>
            <a:ext cx="4424265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/>
              <a:t>SUBTITLE HERE</a:t>
            </a:r>
            <a:endParaRPr lang="en-ZA"/>
          </a:p>
        </p:txBody>
      </p:sp>
      <p:sp>
        <p:nvSpPr>
          <p:cNvPr id="6" name="Date Placeholder 2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7" name="Footer Placeholder 3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8" name="Slide Number Placeholder 4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  <p:sp>
        <p:nvSpPr>
          <p:cNvPr id="9" name="Content Placeholder 2" hidden="0"/>
          <p:cNvSpPr>
            <a:spLocks noGrp="1"/>
          </p:cNvSpPr>
          <p:nvPr isPhoto="0" userDrawn="0">
            <p:ph idx="1" hasCustomPrompt="0"/>
          </p:nvPr>
        </p:nvSpPr>
        <p:spPr bwMode="auto">
          <a:xfrm>
            <a:off x="434039" y="1384182"/>
            <a:ext cx="3977081" cy="3628043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>
              <a:defRPr/>
            </a:pPr>
            <a:r>
              <a:rPr lang="en-US"/>
              <a:t>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ZA"/>
          </a:p>
        </p:txBody>
      </p:sp>
      <p:sp>
        <p:nvSpPr>
          <p:cNvPr id="10" name="Content Placeholder 2" hidden="0"/>
          <p:cNvSpPr>
            <a:spLocks noGrp="1"/>
          </p:cNvSpPr>
          <p:nvPr isPhoto="0" userDrawn="0">
            <p:ph idx="13" hasCustomPrompt="0"/>
          </p:nvPr>
        </p:nvSpPr>
        <p:spPr bwMode="auto">
          <a:xfrm>
            <a:off x="7228187" y="2910870"/>
            <a:ext cx="4801626" cy="1345218"/>
          </a:xfrm>
        </p:spPr>
        <p:txBody>
          <a:bodyPr>
            <a:normAutofit/>
          </a:bodyPr>
          <a:lstStyle>
            <a:lvl1pPr marL="0" indent="0">
              <a:buNone/>
              <a:defRPr sz="2400" b="1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>
              <a:defRPr/>
            </a:pPr>
            <a:r>
              <a:rPr lang="en-US"/>
              <a:t>Edit Master text styles</a:t>
            </a:r>
            <a:endParaRPr/>
          </a:p>
        </p:txBody>
      </p:sp>
    </p:spTree>
  </p:cSld>
  <p:clrMapOvr>
    <a:masterClrMapping/>
  </p:clrMapOvr>
  <p:hf dt="1" ftr="1" hdr="1" sldNum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Only" userDrawn="1">
  <p:cSld name="Title Only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Picture 5" hidden="0"/>
          <p:cNvPicPr>
            <a:picLocks noChangeAspect="1"/>
          </p:cNvPicPr>
          <p:nvPr isPhoto="0" userDrawn="1"/>
        </p:nvPicPr>
        <p:blipFill>
          <a:blip r:embed="rId2"/>
          <a:stretch/>
        </p:blipFill>
        <p:spPr bwMode="auto">
          <a:xfrm rot="10800000">
            <a:off x="9982200" y="171571"/>
            <a:ext cx="1972289" cy="1600698"/>
          </a:xfrm>
          <a:prstGeom prst="rect">
            <a:avLst/>
          </a:prstGeom>
        </p:spPr>
      </p:pic>
      <p:sp>
        <p:nvSpPr>
          <p:cNvPr id="5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6" name="Date Placeholder 2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7" name="Footer Placeholder 3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8" name="Slide Number Placeholder 4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  <p:pic>
        <p:nvPicPr>
          <p:cNvPr id="9" name="Picture 6" hidden="0"/>
          <p:cNvPicPr>
            <a:picLocks noChangeAspect="1"/>
          </p:cNvPicPr>
          <p:nvPr isPhoto="0" userDrawn="1"/>
        </p:nvPicPr>
        <p:blipFill>
          <a:blip r:embed="rId3"/>
          <a:stretch/>
        </p:blipFill>
        <p:spPr bwMode="auto">
          <a:xfrm>
            <a:off x="9748934" y="6294096"/>
            <a:ext cx="1604866" cy="457058"/>
          </a:xfrm>
          <a:prstGeom prst="rect">
            <a:avLst/>
          </a:prstGeom>
        </p:spPr>
      </p:pic>
    </p:spTree>
  </p:cSld>
  <p:clrMapOvr>
    <a:masterClrMapping/>
  </p:clrMapOvr>
  <p:hf dt="1" ftr="1" hdr="1" sldNum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Only" userDrawn="1">
  <p:cSld name="2_Title Only">
    <p:bg>
      <p:bgPr shadeToTitle="0">
        <a:blipFill>
          <a:blip r:embed="rId2"/>
          <a:srcRect l="0" t="980" r="0" b="980"/>
          <a:stretch/>
        </a:blip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1"/>
          </p:nvPr>
        </p:nvSpPr>
        <p:spPr bwMode="auto">
          <a:xfrm>
            <a:off x="8013171" y="4747845"/>
            <a:ext cx="3984949" cy="789741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>
              <a:defRPr/>
            </a:pPr>
            <a:r>
              <a:rPr lang="en-US"/>
              <a:t>FEATURE </a:t>
            </a:r>
            <a:br>
              <a:rPr lang="en-US"/>
            </a:br>
            <a:r>
              <a:rPr lang="en-US"/>
              <a:t>Click to edit wording</a:t>
            </a:r>
            <a:endParaRPr lang="en-ZA"/>
          </a:p>
        </p:txBody>
      </p:sp>
      <p:sp>
        <p:nvSpPr>
          <p:cNvPr id="5" name="Date Placeholder 2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6" name="Footer Placeholder 3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7" name="Slide Number Placeholder 4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  <p:pic>
        <p:nvPicPr>
          <p:cNvPr id="8" name="Picture 6" hidden="0"/>
          <p:cNvPicPr>
            <a:picLocks noChangeAspect="1"/>
          </p:cNvPicPr>
          <p:nvPr isPhoto="0" userDrawn="1"/>
        </p:nvPicPr>
        <p:blipFill>
          <a:blip r:embed="rId3"/>
          <a:stretch/>
        </p:blipFill>
        <p:spPr bwMode="auto">
          <a:xfrm>
            <a:off x="9748934" y="6294096"/>
            <a:ext cx="1604866" cy="457058"/>
          </a:xfrm>
          <a:prstGeom prst="rect">
            <a:avLst/>
          </a:prstGeom>
        </p:spPr>
      </p:pic>
    </p:spTree>
  </p:cSld>
  <p:clrMapOvr>
    <a:masterClrMapping/>
  </p:clrMapOvr>
  <p:hf dt="1" ftr="1" hdr="1" sldNum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Only" userDrawn="1">
  <p:cSld name="5_Title Only">
    <p:bg>
      <p:bgPr shadeToTitle="0">
        <a:blipFill>
          <a:blip r:embed="rId2"/>
          <a:stretch/>
        </a:blip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1"/>
          </p:nvPr>
        </p:nvSpPr>
        <p:spPr bwMode="auto">
          <a:xfrm>
            <a:off x="8013171" y="4747845"/>
            <a:ext cx="3984949" cy="789741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>
              <a:defRPr/>
            </a:pPr>
            <a:r>
              <a:rPr lang="en-US"/>
              <a:t>FEATURE </a:t>
            </a:r>
            <a:br>
              <a:rPr lang="en-US"/>
            </a:br>
            <a:r>
              <a:rPr lang="en-US"/>
              <a:t>Click to edit wording</a:t>
            </a:r>
            <a:endParaRPr lang="en-ZA"/>
          </a:p>
        </p:txBody>
      </p:sp>
      <p:sp>
        <p:nvSpPr>
          <p:cNvPr id="5" name="Date Placeholder 2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6" name="Footer Placeholder 3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7" name="Slide Number Placeholder 4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  <p:pic>
        <p:nvPicPr>
          <p:cNvPr id="8" name="Picture 6" hidden="0"/>
          <p:cNvPicPr>
            <a:picLocks noChangeAspect="1"/>
          </p:cNvPicPr>
          <p:nvPr isPhoto="0" userDrawn="1"/>
        </p:nvPicPr>
        <p:blipFill>
          <a:blip r:embed="rId3"/>
          <a:stretch/>
        </p:blipFill>
        <p:spPr bwMode="auto">
          <a:xfrm>
            <a:off x="9748934" y="6294096"/>
            <a:ext cx="1604866" cy="457058"/>
          </a:xfrm>
          <a:prstGeom prst="rect">
            <a:avLst/>
          </a:prstGeom>
        </p:spPr>
      </p:pic>
    </p:spTree>
  </p:cSld>
  <p:clrMapOvr>
    <a:masterClrMapping/>
  </p:clrMapOvr>
  <p:hf dt="1" ftr="1" hdr="1" sldNum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Only" userDrawn="1">
  <p:cSld name="6_Title Only">
    <p:bg>
      <p:bgPr shadeToTitle="0">
        <a:blipFill>
          <a:blip r:embed="rId2"/>
          <a:stretch/>
        </a:blip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1"/>
          </p:nvPr>
        </p:nvSpPr>
        <p:spPr bwMode="auto">
          <a:xfrm>
            <a:off x="8013171" y="4747845"/>
            <a:ext cx="3984949" cy="789741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>
              <a:defRPr/>
            </a:pPr>
            <a:r>
              <a:rPr lang="en-US"/>
              <a:t>FEATURE </a:t>
            </a:r>
            <a:br>
              <a:rPr lang="en-US"/>
            </a:br>
            <a:r>
              <a:rPr lang="en-US"/>
              <a:t>Click to edit wording</a:t>
            </a:r>
            <a:endParaRPr lang="en-ZA"/>
          </a:p>
        </p:txBody>
      </p:sp>
      <p:sp>
        <p:nvSpPr>
          <p:cNvPr id="5" name="Date Placeholder 2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6" name="Footer Placeholder 3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7" name="Slide Number Placeholder 4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  <p:pic>
        <p:nvPicPr>
          <p:cNvPr id="8" name="Picture 6" hidden="0"/>
          <p:cNvPicPr>
            <a:picLocks noChangeAspect="1"/>
          </p:cNvPicPr>
          <p:nvPr isPhoto="0" userDrawn="1"/>
        </p:nvPicPr>
        <p:blipFill>
          <a:blip r:embed="rId3"/>
          <a:stretch/>
        </p:blipFill>
        <p:spPr bwMode="auto">
          <a:xfrm>
            <a:off x="9748934" y="6294096"/>
            <a:ext cx="1604866" cy="457058"/>
          </a:xfrm>
          <a:prstGeom prst="rect">
            <a:avLst/>
          </a:prstGeom>
        </p:spPr>
      </p:pic>
    </p:spTree>
  </p:cSld>
  <p:clrMapOvr>
    <a:masterClrMapping/>
  </p:clrMapOvr>
  <p:hf dt="1" ftr="1" hdr="1" sldNum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Only" userDrawn="1">
  <p:cSld name="4_Title Only">
    <p:bg>
      <p:bgPr shadeToTitle="0">
        <a:blipFill>
          <a:blip r:embed="rId2"/>
          <a:stretch/>
        </a:blip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1"/>
          </p:nvPr>
        </p:nvSpPr>
        <p:spPr bwMode="auto">
          <a:xfrm>
            <a:off x="8013171" y="4747845"/>
            <a:ext cx="3984949" cy="789741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>
              <a:defRPr/>
            </a:pPr>
            <a:r>
              <a:rPr lang="en-US"/>
              <a:t>FEATURE </a:t>
            </a:r>
            <a:br>
              <a:rPr lang="en-US"/>
            </a:br>
            <a:r>
              <a:rPr lang="en-US"/>
              <a:t>Click to edit wording</a:t>
            </a:r>
            <a:endParaRPr lang="en-ZA"/>
          </a:p>
        </p:txBody>
      </p:sp>
      <p:sp>
        <p:nvSpPr>
          <p:cNvPr id="5" name="Date Placeholder 2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6" name="Footer Placeholder 3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2016</a:t>
            </a:r>
            <a:endParaRPr/>
          </a:p>
        </p:txBody>
      </p:sp>
      <p:sp>
        <p:nvSpPr>
          <p:cNvPr id="7" name="Slide Number Placeholder 4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  <p:pic>
        <p:nvPicPr>
          <p:cNvPr id="8" name="Picture 6" hidden="0"/>
          <p:cNvPicPr>
            <a:picLocks noChangeAspect="1"/>
          </p:cNvPicPr>
          <p:nvPr isPhoto="0" userDrawn="1"/>
        </p:nvPicPr>
        <p:blipFill>
          <a:blip r:embed="rId3"/>
          <a:stretch/>
        </p:blipFill>
        <p:spPr bwMode="auto">
          <a:xfrm>
            <a:off x="9748934" y="6294096"/>
            <a:ext cx="1604866" cy="457058"/>
          </a:xfrm>
          <a:prstGeom prst="rect">
            <a:avLst/>
          </a:prstGeom>
        </p:spPr>
      </p:pic>
    </p:spTree>
  </p:cSld>
  <p:clrMapOvr>
    <a:masterClrMapping/>
  </p:clrMapOvr>
  <p:hf dt="1" ftr="1" hdr="1" sldNum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3_Title Only">
    <p:bg>
      <p:bgPr shadeToTitle="0">
        <a:blipFill>
          <a:blip r:embed="rId2"/>
          <a:srcRect l="0" t="980" r="0" b="980"/>
          <a:stretch/>
        </a:blip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Date Placeholder 2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5" name="Footer Placeholder 3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6" name="Slide Number Placeholder 4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  <p:pic>
        <p:nvPicPr>
          <p:cNvPr id="7" name="Picture 6" hidden="0"/>
          <p:cNvPicPr>
            <a:picLocks noChangeAspect="1"/>
          </p:cNvPicPr>
          <p:nvPr isPhoto="0" userDrawn="1"/>
        </p:nvPicPr>
        <p:blipFill>
          <a:blip r:embed="rId3"/>
          <a:stretch/>
        </p:blipFill>
        <p:spPr bwMode="auto">
          <a:xfrm>
            <a:off x="9748934" y="6294096"/>
            <a:ext cx="1604866" cy="457058"/>
          </a:xfrm>
          <a:prstGeom prst="rect">
            <a:avLst/>
          </a:prstGeom>
        </p:spPr>
      </p:pic>
      <p:sp>
        <p:nvSpPr>
          <p:cNvPr id="8" name="Title 1" hidden="0"/>
          <p:cNvSpPr>
            <a:spLocks noGrp="1"/>
          </p:cNvSpPr>
          <p:nvPr isPhoto="0" userDrawn="0">
            <p:ph type="title" hasCustomPrompt="1"/>
          </p:nvPr>
        </p:nvSpPr>
        <p:spPr bwMode="auto">
          <a:xfrm>
            <a:off x="8013171" y="4747845"/>
            <a:ext cx="3984949" cy="789741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>
              <a:defRPr/>
            </a:pPr>
            <a:r>
              <a:rPr lang="en-US"/>
              <a:t>FEATURE</a:t>
            </a:r>
            <a:br>
              <a:rPr lang="en-US"/>
            </a:br>
            <a:r>
              <a:rPr lang="en-US"/>
              <a:t>Click to edit wording</a:t>
            </a:r>
            <a:endParaRPr lang="en-ZA"/>
          </a:p>
        </p:txBody>
      </p:sp>
    </p:spTree>
  </p:cSld>
  <p:clrMapOvr>
    <a:masterClrMapping/>
  </p:clrMapOvr>
  <p:hf dt="1" ftr="1" hdr="1" sldNum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blank" userDrawn="1">
  <p:cSld name="Blank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Date Placeholder 1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>
            <a:lvl1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lvl1pPr>
          </a:lstStyle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5" name="Footer Placeholder 2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6" name="Slide Number Placeholder 3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  <p:pic>
        <p:nvPicPr>
          <p:cNvPr id="7" name="Picture 4" hidden="0"/>
          <p:cNvPicPr>
            <a:picLocks noChangeAspect="1"/>
          </p:cNvPicPr>
          <p:nvPr isPhoto="0" userDrawn="1"/>
        </p:nvPicPr>
        <p:blipFill>
          <a:blip r:embed="rId2"/>
          <a:stretch/>
        </p:blipFill>
        <p:spPr bwMode="auto">
          <a:xfrm>
            <a:off x="9748934" y="6294096"/>
            <a:ext cx="1604866" cy="457058"/>
          </a:xfrm>
          <a:prstGeom prst="rect">
            <a:avLst/>
          </a:prstGeom>
        </p:spPr>
      </p:pic>
      <p:pic>
        <p:nvPicPr>
          <p:cNvPr id="8" name="Picture 5" hidden="0"/>
          <p:cNvPicPr>
            <a:picLocks noChangeAspect="1"/>
          </p:cNvPicPr>
          <p:nvPr isPhoto="0" userDrawn="1"/>
        </p:nvPicPr>
        <p:blipFill>
          <a:blip r:embed="rId3"/>
          <a:stretch/>
        </p:blipFill>
        <p:spPr bwMode="auto">
          <a:xfrm>
            <a:off x="838200" y="4979494"/>
            <a:ext cx="1389888" cy="1213104"/>
          </a:xfrm>
          <a:prstGeom prst="rect">
            <a:avLst/>
          </a:prstGeom>
        </p:spPr>
      </p:pic>
    </p:spTree>
  </p:cSld>
  <p:clrMapOvr>
    <a:masterClrMapping/>
  </p:clrMapOvr>
  <p:hf dt="1" ftr="1" hdr="1" sldNum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objTx" userDrawn="1">
  <p:cSld name="Content with Caption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5" name="Content Placeholder 2" hidden="0"/>
          <p:cNvSpPr>
            <a:spLocks noGrp="1"/>
          </p:cNvSpPr>
          <p:nvPr isPhoto="0" userDrawn="0">
            <p:ph idx="1" hasCustomPrompt="0"/>
          </p:nvPr>
        </p:nvSpPr>
        <p:spPr bwMode="auto"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en-US"/>
              <a:t>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ZA"/>
          </a:p>
        </p:txBody>
      </p:sp>
      <p:sp>
        <p:nvSpPr>
          <p:cNvPr id="6" name="Text Placeholder 3" hidden="0"/>
          <p:cNvSpPr>
            <a:spLocks noGrp="1"/>
          </p:cNvSpPr>
          <p:nvPr isPhoto="0" userDrawn="0">
            <p:ph type="body" sz="half" idx="2" hasCustomPrompt="0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en-US"/>
              <a:t>Edit Master text styles</a:t>
            </a:r>
            <a:endParaRPr/>
          </a:p>
        </p:txBody>
      </p:sp>
      <p:sp>
        <p:nvSpPr>
          <p:cNvPr id="7" name="Date Placeholder 4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8" name="Footer Placeholder 5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9" name="Slide Number Placeholder 6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  <p:pic>
        <p:nvPicPr>
          <p:cNvPr id="10" name="Picture 7" hidden="0"/>
          <p:cNvPicPr>
            <a:picLocks noChangeAspect="1"/>
          </p:cNvPicPr>
          <p:nvPr isPhoto="0" userDrawn="1"/>
        </p:nvPicPr>
        <p:blipFill>
          <a:blip r:embed="rId2"/>
          <a:stretch/>
        </p:blipFill>
        <p:spPr bwMode="auto">
          <a:xfrm>
            <a:off x="9748934" y="6294096"/>
            <a:ext cx="1604866" cy="457058"/>
          </a:xfrm>
          <a:prstGeom prst="rect">
            <a:avLst/>
          </a:prstGeom>
        </p:spPr>
      </p:pic>
    </p:spTree>
  </p:cSld>
  <p:clrMapOvr>
    <a:masterClrMapping/>
  </p:clrMapOvr>
  <p:hf dt="1" ftr="1" hdr="1" sldNum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picTx" userDrawn="1">
  <p:cSld name="Picture with Caption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5" name="Picture Placeholder 2" hidden="0"/>
          <p:cNvSpPr>
            <a:spLocks noGrp="1"/>
          </p:cNvSpPr>
          <p:nvPr isPhoto="0" userDrawn="0">
            <p:ph type="pic" idx="1" hasCustomPrompt="0"/>
          </p:nvPr>
        </p:nvSpPr>
        <p:spPr bwMode="auto"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r>
              <a:rPr lang="en-US"/>
              <a:t>Click icon to add picture</a:t>
            </a:r>
            <a:endParaRPr lang="en-ZA"/>
          </a:p>
        </p:txBody>
      </p:sp>
      <p:sp>
        <p:nvSpPr>
          <p:cNvPr id="6" name="Text Placeholder 3" hidden="0"/>
          <p:cNvSpPr>
            <a:spLocks noGrp="1"/>
          </p:cNvSpPr>
          <p:nvPr isPhoto="0" userDrawn="0">
            <p:ph type="body" sz="half" idx="2" hasCustomPrompt="0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en-US"/>
              <a:t>Edit Master text styles</a:t>
            </a:r>
            <a:endParaRPr/>
          </a:p>
        </p:txBody>
      </p:sp>
      <p:sp>
        <p:nvSpPr>
          <p:cNvPr id="7" name="Date Placeholder 4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8" name="Footer Placeholder 5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9" name="Slide Number Placeholder 6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  <p:pic>
        <p:nvPicPr>
          <p:cNvPr id="10" name="Picture 7" hidden="0"/>
          <p:cNvPicPr>
            <a:picLocks noChangeAspect="1"/>
          </p:cNvPicPr>
          <p:nvPr isPhoto="0" userDrawn="1"/>
        </p:nvPicPr>
        <p:blipFill>
          <a:blip r:embed="rId2"/>
          <a:stretch/>
        </p:blipFill>
        <p:spPr bwMode="auto">
          <a:xfrm>
            <a:off x="9748934" y="6294096"/>
            <a:ext cx="1604866" cy="457058"/>
          </a:xfrm>
          <a:prstGeom prst="rect">
            <a:avLst/>
          </a:prstGeom>
        </p:spPr>
      </p:pic>
    </p:spTree>
  </p:cSld>
  <p:clrMapOvr>
    <a:masterClrMapping/>
  </p:clrMapOvr>
  <p:hf dt="1" ftr="1" hdr="1" sldNum="1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vertTx" userDrawn="1">
  <p:cSld name="Title and Vertical Tex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5" name="Vertical Text Placeholder 2" hidden="0"/>
          <p:cNvSpPr>
            <a:spLocks noGrp="1"/>
          </p:cNvSpPr>
          <p:nvPr isPhoto="0" userDrawn="0">
            <p:ph type="body" orient="vert" idx="1" hasCustomPrompt="0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en-US"/>
              <a:t>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ZA"/>
          </a:p>
        </p:txBody>
      </p:sp>
      <p:sp>
        <p:nvSpPr>
          <p:cNvPr id="6" name="Date Placeholder 3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7" name="Footer Placeholder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8" name="Slide Number Placeholder 5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  <p:pic>
        <p:nvPicPr>
          <p:cNvPr id="9" name="Picture 6" hidden="0"/>
          <p:cNvPicPr>
            <a:picLocks noChangeAspect="1"/>
          </p:cNvPicPr>
          <p:nvPr isPhoto="0" userDrawn="1"/>
        </p:nvPicPr>
        <p:blipFill>
          <a:blip r:embed="rId2"/>
          <a:stretch/>
        </p:blipFill>
        <p:spPr bwMode="auto">
          <a:xfrm>
            <a:off x="9748934" y="6294096"/>
            <a:ext cx="1604866" cy="457058"/>
          </a:xfrm>
          <a:prstGeom prst="rect">
            <a:avLst/>
          </a:prstGeom>
        </p:spPr>
      </p:pic>
    </p:spTree>
  </p:cSld>
  <p:clrMapOvr>
    <a:masterClrMapping/>
  </p:clrMapOvr>
  <p:hf dt="1" ftr="1" hdr="1" sldNum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" userDrawn="1">
  <p:cSld name="Title Slide">
    <p:bg>
      <p:bgPr shadeToTitle="0">
        <a:blipFill>
          <a:blip r:embed="rId2"/>
          <a:srcRect l="0" t="1923" r="0" b="1923"/>
          <a:stretch/>
        </a:blip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ctrTitle" hasCustomPrompt="1"/>
          </p:nvPr>
        </p:nvSpPr>
        <p:spPr bwMode="auto">
          <a:xfrm>
            <a:off x="866192" y="328245"/>
            <a:ext cx="2715208" cy="1008185"/>
          </a:xfrm>
        </p:spPr>
        <p:txBody>
          <a:bodyPr anchor="b"/>
          <a:lstStyle>
            <a:lvl1pPr algn="ctr">
              <a:defRPr sz="6000">
                <a:solidFill>
                  <a:srgbClr val="002060"/>
                </a:solidFill>
              </a:defRPr>
            </a:lvl1pPr>
          </a:lstStyle>
          <a:p>
            <a:pPr>
              <a:defRPr/>
            </a:pPr>
            <a:r>
              <a:rPr lang="en-US"/>
              <a:t>PART 0</a:t>
            </a:r>
            <a:endParaRPr lang="en-ZA"/>
          </a:p>
        </p:txBody>
      </p:sp>
      <p:sp>
        <p:nvSpPr>
          <p:cNvPr id="5" name="Subtitle 2" hidden="0"/>
          <p:cNvSpPr>
            <a:spLocks noGrp="1"/>
          </p:cNvSpPr>
          <p:nvPr isPhoto="0" userDrawn="0">
            <p:ph type="subTitle" idx="1" hasCustomPrompt="1"/>
          </p:nvPr>
        </p:nvSpPr>
        <p:spPr bwMode="auto">
          <a:xfrm>
            <a:off x="866192" y="1336430"/>
            <a:ext cx="2715208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00206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en-US"/>
              <a:t>Click to edit here</a:t>
            </a:r>
            <a:endParaRPr lang="en-ZA"/>
          </a:p>
        </p:txBody>
      </p:sp>
      <p:sp>
        <p:nvSpPr>
          <p:cNvPr id="6" name="Date Placeholder 3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7" name="Footer Placeholder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8" name="Slide Number Placeholder 5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  <p:pic>
        <p:nvPicPr>
          <p:cNvPr id="9" name="Picture 6" hidden="0"/>
          <p:cNvPicPr>
            <a:picLocks noChangeAspect="1"/>
          </p:cNvPicPr>
          <p:nvPr isPhoto="0" userDrawn="1"/>
        </p:nvPicPr>
        <p:blipFill>
          <a:blip r:embed="rId3"/>
          <a:stretch/>
        </p:blipFill>
        <p:spPr bwMode="auto">
          <a:xfrm>
            <a:off x="3955365" y="2416597"/>
            <a:ext cx="657225" cy="2276475"/>
          </a:xfrm>
          <a:prstGeom prst="rect">
            <a:avLst/>
          </a:prstGeom>
        </p:spPr>
      </p:pic>
    </p:spTree>
  </p:cSld>
  <p:clrMapOvr>
    <a:masterClrMapping/>
  </p:clrMapOvr>
  <p:hf dt="1" ftr="1" hdr="1" sldNum="1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Custom Layou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5" name="Date Placeholder 2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6" name="Footer Placeholder 3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7" name="Slide Number Placeholder 4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</p:spTree>
  </p:cSld>
  <p:clrMapOvr>
    <a:masterClrMapping/>
  </p:clrMapOvr>
  <p:hf dt="1" ftr="1" hdr="1" sldNum="1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vertTitleAndTx" userDrawn="1">
  <p:cSld name="Vertical Title and Tex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Vertical Title 1" hidden="0"/>
          <p:cNvSpPr>
            <a:spLocks noGrp="1"/>
          </p:cNvSpPr>
          <p:nvPr isPhoto="0" userDrawn="0">
            <p:ph type="title" orient="vert" hasCustomPrompt="0"/>
          </p:nvPr>
        </p:nvSpPr>
        <p:spPr bwMode="auto">
          <a:xfrm>
            <a:off x="8724900" y="365125"/>
            <a:ext cx="2628900" cy="5811838"/>
          </a:xfrm>
        </p:spPr>
        <p:txBody>
          <a:bodyPr vert="eaVert"/>
          <a:lstStyle/>
          <a:p>
            <a:pPr>
              <a:defRPr/>
            </a:pPr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5" name="Vertical Text Placeholder 2" hidden="0"/>
          <p:cNvSpPr>
            <a:spLocks noGrp="1"/>
          </p:cNvSpPr>
          <p:nvPr isPhoto="0" userDrawn="0">
            <p:ph type="body" orient="vert" idx="1" hasCustomPrompt="0"/>
          </p:nvPr>
        </p:nvSpPr>
        <p:spPr bwMode="auto">
          <a:xfrm>
            <a:off x="838200" y="365125"/>
            <a:ext cx="7734300" cy="5811838"/>
          </a:xfrm>
        </p:spPr>
        <p:txBody>
          <a:bodyPr vert="eaVert"/>
          <a:lstStyle/>
          <a:p>
            <a:pPr lvl="0">
              <a:defRPr/>
            </a:pPr>
            <a:r>
              <a:rPr lang="en-US"/>
              <a:t>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ZA"/>
          </a:p>
        </p:txBody>
      </p:sp>
      <p:sp>
        <p:nvSpPr>
          <p:cNvPr id="6" name="Date Placeholder 3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7" name="Footer Placeholder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8" name="Slide Number Placeholder 5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  <p:pic>
        <p:nvPicPr>
          <p:cNvPr id="9" name="Picture 6" hidden="0"/>
          <p:cNvPicPr>
            <a:picLocks noChangeAspect="1"/>
          </p:cNvPicPr>
          <p:nvPr isPhoto="0" userDrawn="1"/>
        </p:nvPicPr>
        <p:blipFill>
          <a:blip r:embed="rId2"/>
          <a:stretch/>
        </p:blipFill>
        <p:spPr bwMode="auto">
          <a:xfrm>
            <a:off x="9748934" y="6294096"/>
            <a:ext cx="1604866" cy="457058"/>
          </a:xfrm>
          <a:prstGeom prst="rect">
            <a:avLst/>
          </a:prstGeom>
        </p:spPr>
      </p:pic>
    </p:spTree>
  </p:cSld>
  <p:clrMapOvr>
    <a:masterClrMapping/>
  </p:clrMapOvr>
  <p:hf dt="1" ftr="1" hdr="1" sldNum="1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1_Custom Layou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5" name="Date Placeholder 2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6" name="Footer Placeholder 3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7" name="Slide Number Placeholder 4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</p:spTree>
  </p:cSld>
  <p:clrMapOvr>
    <a:masterClrMapping/>
  </p:clrMapOvr>
  <p:hf dt="1" ftr="1" hdr="1" sldNum="1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" userDrawn="1">
  <p:cSld name="3_Title Slide">
    <p:bg>
      <p:bgPr shadeToTitle="0">
        <a:blipFill>
          <a:blip r:embed="rId2"/>
          <a:stretch/>
        </a:blip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ctrTitle" hasCustomPrompt="1"/>
          </p:nvPr>
        </p:nvSpPr>
        <p:spPr bwMode="auto">
          <a:xfrm>
            <a:off x="294468" y="437030"/>
            <a:ext cx="4011526" cy="1494478"/>
          </a:xfrm>
        </p:spPr>
        <p:txBody>
          <a:bodyPr anchor="b"/>
          <a:lstStyle>
            <a:lvl1pPr algn="ctr">
              <a:defRPr sz="6000">
                <a:solidFill>
                  <a:srgbClr val="002060"/>
                </a:solidFill>
              </a:defRPr>
            </a:lvl1pPr>
          </a:lstStyle>
          <a:p>
            <a:pPr>
              <a:defRPr/>
            </a:pPr>
            <a:r>
              <a:rPr lang="en-US"/>
              <a:t>END TITLE</a:t>
            </a:r>
            <a:endParaRPr lang="en-ZA"/>
          </a:p>
        </p:txBody>
      </p:sp>
      <p:sp>
        <p:nvSpPr>
          <p:cNvPr id="5" name="Subtitle 2" hidden="0"/>
          <p:cNvSpPr>
            <a:spLocks noGrp="1"/>
          </p:cNvSpPr>
          <p:nvPr isPhoto="0" userDrawn="0">
            <p:ph type="subTitle" idx="1" hasCustomPrompt="1"/>
          </p:nvPr>
        </p:nvSpPr>
        <p:spPr bwMode="auto">
          <a:xfrm>
            <a:off x="294468" y="1931508"/>
            <a:ext cx="2631284" cy="563719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00206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en-US"/>
              <a:t>Click to edit here</a:t>
            </a:r>
            <a:endParaRPr lang="en-ZA"/>
          </a:p>
        </p:txBody>
      </p:sp>
      <p:sp>
        <p:nvSpPr>
          <p:cNvPr id="6" name="Date Placeholder 3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7" name="Footer Placeholder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8" name="Slide Number Placeholder 5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</p:spTree>
  </p:cSld>
  <p:clrMapOvr>
    <a:masterClrMapping/>
  </p:clrMapOvr>
  <p:hf dt="1" ftr="1" hdr="1" sldNum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" userDrawn="1">
  <p:cSld name="4_Title Slide">
    <p:bg>
      <p:bgPr shadeToTitle="0">
        <a:blipFill>
          <a:blip r:embed="rId2"/>
          <a:srcRect l="0" t="1923" r="0" b="1923"/>
          <a:stretch/>
        </a:blip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ctrTitle" hasCustomPrompt="1"/>
          </p:nvPr>
        </p:nvSpPr>
        <p:spPr bwMode="auto">
          <a:xfrm>
            <a:off x="866192" y="328245"/>
            <a:ext cx="2715208" cy="1008185"/>
          </a:xfrm>
        </p:spPr>
        <p:txBody>
          <a:bodyPr anchor="b"/>
          <a:lstStyle>
            <a:lvl1pPr algn="ctr">
              <a:defRPr sz="6000">
                <a:solidFill>
                  <a:srgbClr val="002060"/>
                </a:solidFill>
              </a:defRPr>
            </a:lvl1pPr>
          </a:lstStyle>
          <a:p>
            <a:pPr>
              <a:defRPr/>
            </a:pPr>
            <a:r>
              <a:rPr lang="en-US"/>
              <a:t>PART 0</a:t>
            </a:r>
            <a:endParaRPr lang="en-ZA"/>
          </a:p>
        </p:txBody>
      </p:sp>
      <p:sp>
        <p:nvSpPr>
          <p:cNvPr id="5" name="Subtitle 2" hidden="0"/>
          <p:cNvSpPr>
            <a:spLocks noGrp="1"/>
          </p:cNvSpPr>
          <p:nvPr isPhoto="0" userDrawn="0">
            <p:ph type="subTitle" idx="1" hasCustomPrompt="1"/>
          </p:nvPr>
        </p:nvSpPr>
        <p:spPr bwMode="auto">
          <a:xfrm>
            <a:off x="866192" y="1336430"/>
            <a:ext cx="2715208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00206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en-US"/>
              <a:t>Click to edit here</a:t>
            </a:r>
            <a:endParaRPr lang="en-ZA"/>
          </a:p>
        </p:txBody>
      </p:sp>
      <p:sp>
        <p:nvSpPr>
          <p:cNvPr id="6" name="Date Placeholder 3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7" name="Footer Placeholder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8" name="Slide Number Placeholder 5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</p:spTree>
  </p:cSld>
  <p:clrMapOvr>
    <a:masterClrMapping/>
  </p:clrMapOvr>
  <p:hf dt="1" ftr="1" hdr="1" sldNum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obj" userDrawn="1">
  <p:cSld name="Title and Content">
    <p:bg>
      <p:bgPr shadeToTitle="0">
        <a:solidFill>
          <a:schemeClr val="bg1"/>
        </a:solid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Picture 6" hidden="0"/>
          <p:cNvPicPr>
            <a:picLocks noChangeAspect="1"/>
          </p:cNvPicPr>
          <p:nvPr isPhoto="0" userDrawn="1"/>
        </p:nvPicPr>
        <p:blipFill>
          <a:blip r:embed="rId2"/>
          <a:stretch/>
        </p:blipFill>
        <p:spPr bwMode="auto">
          <a:xfrm>
            <a:off x="8981212" y="218772"/>
            <a:ext cx="2944368" cy="2389632"/>
          </a:xfrm>
          <a:prstGeom prst="rect">
            <a:avLst/>
          </a:prstGeom>
        </p:spPr>
      </p:pic>
      <p:sp>
        <p:nvSpPr>
          <p:cNvPr id="5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6" name="Content Placeholder 2" hidden="0"/>
          <p:cNvSpPr>
            <a:spLocks noGrp="1"/>
          </p:cNvSpPr>
          <p:nvPr isPhoto="0" userDrawn="0">
            <p:ph idx="1" hasCustomPrompt="0"/>
          </p:nvPr>
        </p:nvSpPr>
        <p:spPr bwMode="auto"/>
        <p:txBody>
          <a:bodyPr/>
          <a:lstStyle/>
          <a:p>
            <a:pPr lvl="0">
              <a:defRPr/>
            </a:pPr>
            <a:r>
              <a:rPr lang="en-US"/>
              <a:t>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ZA"/>
          </a:p>
        </p:txBody>
      </p:sp>
      <p:sp>
        <p:nvSpPr>
          <p:cNvPr id="7" name="Date Placeholder 3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8" name="Footer Placeholder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9" name="Slide Number Placeholder 5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  <p:pic>
        <p:nvPicPr>
          <p:cNvPr id="10" name="Picture 7" hidden="0"/>
          <p:cNvPicPr>
            <a:picLocks noChangeAspect="1"/>
          </p:cNvPicPr>
          <p:nvPr isPhoto="0" userDrawn="1"/>
        </p:nvPicPr>
        <p:blipFill>
          <a:blip r:embed="rId3"/>
          <a:stretch/>
        </p:blipFill>
        <p:spPr bwMode="auto">
          <a:xfrm>
            <a:off x="9748934" y="6294096"/>
            <a:ext cx="1604866" cy="457058"/>
          </a:xfrm>
          <a:prstGeom prst="rect">
            <a:avLst/>
          </a:prstGeom>
        </p:spPr>
      </p:pic>
    </p:spTree>
  </p:cSld>
  <p:clrMapOvr>
    <a:masterClrMapping/>
  </p:clrMapOvr>
  <p:hf dt="1" ftr="1" hdr="1" sldNum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1_Title Slide">
    <p:bg>
      <p:bgPr shadeToTitle="0">
        <a:blipFill>
          <a:blip r:embed="rId2"/>
          <a:stretch/>
        </a:blip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Date Placeholder 3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5" name="Footer Placeholder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6" name="Slide Number Placeholder 5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  <p:sp>
        <p:nvSpPr>
          <p:cNvPr id="7" name="Title 1" hidden="0"/>
          <p:cNvSpPr>
            <a:spLocks noGrp="1"/>
          </p:cNvSpPr>
          <p:nvPr isPhoto="0" userDrawn="0">
            <p:ph type="ctrTitle" hasCustomPrompt="1"/>
          </p:nvPr>
        </p:nvSpPr>
        <p:spPr bwMode="auto">
          <a:xfrm>
            <a:off x="866192" y="328245"/>
            <a:ext cx="2715208" cy="1008185"/>
          </a:xfrm>
        </p:spPr>
        <p:txBody>
          <a:bodyPr anchor="b"/>
          <a:lstStyle>
            <a:lvl1pPr algn="ctr">
              <a:defRPr sz="6000">
                <a:solidFill>
                  <a:srgbClr val="002060"/>
                </a:solidFill>
              </a:defRPr>
            </a:lvl1pPr>
          </a:lstStyle>
          <a:p>
            <a:pPr>
              <a:defRPr/>
            </a:pPr>
            <a:r>
              <a:rPr lang="en-US"/>
              <a:t>PART 0</a:t>
            </a:r>
            <a:endParaRPr lang="en-ZA"/>
          </a:p>
        </p:txBody>
      </p:sp>
      <p:sp>
        <p:nvSpPr>
          <p:cNvPr id="8" name="Subtitle 2" hidden="0"/>
          <p:cNvSpPr>
            <a:spLocks noGrp="1"/>
          </p:cNvSpPr>
          <p:nvPr isPhoto="0" userDrawn="0">
            <p:ph type="subTitle" idx="1" hasCustomPrompt="1"/>
          </p:nvPr>
        </p:nvSpPr>
        <p:spPr bwMode="auto">
          <a:xfrm>
            <a:off x="866192" y="1336430"/>
            <a:ext cx="2715208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00206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en-US"/>
              <a:t>Click to edit here</a:t>
            </a:r>
            <a:endParaRPr lang="en-ZA"/>
          </a:p>
        </p:txBody>
      </p:sp>
    </p:spTree>
  </p:cSld>
  <p:clrMapOvr>
    <a:masterClrMapping/>
  </p:clrMapOvr>
  <p:hf dt="1" ftr="1" hdr="1" sldNum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secHead" userDrawn="1">
  <p:cSld name="Section Header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5" name="Text Placeholder 2" hidden="0"/>
          <p:cNvSpPr>
            <a:spLocks noGrp="1"/>
          </p:cNvSpPr>
          <p:nvPr isPhoto="0" userDrawn="0">
            <p:ph type="body" idx="1" hasCustomPrompt="0"/>
          </p:nvPr>
        </p:nvSpPr>
        <p:spPr bwMode="auto"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en-US"/>
              <a:t>Edit Master text styles</a:t>
            </a:r>
            <a:endParaRPr/>
          </a:p>
        </p:txBody>
      </p:sp>
      <p:sp>
        <p:nvSpPr>
          <p:cNvPr id="6" name="Date Placeholder 3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>
            <a:lvl1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lvl1pPr>
          </a:lstStyle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7" name="Footer Placeholder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8" name="Slide Number Placeholder 5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  <p:pic>
        <p:nvPicPr>
          <p:cNvPr id="9" name="Picture 6" hidden="0"/>
          <p:cNvPicPr>
            <a:picLocks noChangeAspect="1"/>
          </p:cNvPicPr>
          <p:nvPr isPhoto="0" userDrawn="1"/>
        </p:nvPicPr>
        <p:blipFill>
          <a:blip r:embed="rId2"/>
          <a:stretch/>
        </p:blipFill>
        <p:spPr bwMode="auto">
          <a:xfrm>
            <a:off x="9748934" y="6294096"/>
            <a:ext cx="1604866" cy="457058"/>
          </a:xfrm>
          <a:prstGeom prst="rect">
            <a:avLst/>
          </a:prstGeom>
        </p:spPr>
      </p:pic>
    </p:spTree>
  </p:cSld>
  <p:clrMapOvr>
    <a:masterClrMapping/>
  </p:clrMapOvr>
  <p:hf dt="1" ftr="1" hdr="1" sldNum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woObj" userDrawn="1">
  <p:cSld name="Two Conten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Picture 7" hidden="0"/>
          <p:cNvPicPr>
            <a:picLocks noChangeAspect="1"/>
          </p:cNvPicPr>
          <p:nvPr isPhoto="0" userDrawn="1"/>
        </p:nvPicPr>
        <p:blipFill>
          <a:blip r:embed="rId2"/>
          <a:stretch/>
        </p:blipFill>
        <p:spPr bwMode="auto">
          <a:xfrm>
            <a:off x="114891" y="97846"/>
            <a:ext cx="1733948" cy="1404382"/>
          </a:xfrm>
          <a:prstGeom prst="rect">
            <a:avLst/>
          </a:prstGeom>
        </p:spPr>
      </p:pic>
      <p:sp>
        <p:nvSpPr>
          <p:cNvPr id="5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1848839" y="176666"/>
            <a:ext cx="10139029" cy="1325563"/>
          </a:xfrm>
        </p:spPr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6" name="Content Placeholder 2" hidden="0"/>
          <p:cNvSpPr>
            <a:spLocks noGrp="1"/>
          </p:cNvSpPr>
          <p:nvPr isPhoto="0" userDrawn="0">
            <p:ph sz="half" idx="1" hasCustomPrompt="0"/>
          </p:nvPr>
        </p:nvSpPr>
        <p:spPr bwMode="auto">
          <a:xfrm>
            <a:off x="285226" y="1825625"/>
            <a:ext cx="5734574" cy="4351338"/>
          </a:xfrm>
        </p:spPr>
        <p:txBody>
          <a:bodyPr/>
          <a:lstStyle/>
          <a:p>
            <a:pPr lvl="0">
              <a:defRPr/>
            </a:pPr>
            <a:r>
              <a:rPr lang="en-US"/>
              <a:t>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ZA"/>
          </a:p>
        </p:txBody>
      </p:sp>
      <p:sp>
        <p:nvSpPr>
          <p:cNvPr id="7" name="Content Placeholder 3" hidden="0"/>
          <p:cNvSpPr>
            <a:spLocks noGrp="1"/>
          </p:cNvSpPr>
          <p:nvPr isPhoto="0" userDrawn="0">
            <p:ph sz="half" idx="2" hasCustomPrompt="0"/>
          </p:nvPr>
        </p:nvSpPr>
        <p:spPr bwMode="auto">
          <a:xfrm>
            <a:off x="6172200" y="1825625"/>
            <a:ext cx="5815668" cy="4351338"/>
          </a:xfrm>
        </p:spPr>
        <p:txBody>
          <a:bodyPr/>
          <a:lstStyle/>
          <a:p>
            <a:pPr lvl="0">
              <a:defRPr/>
            </a:pPr>
            <a:r>
              <a:rPr lang="en-US"/>
              <a:t>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ZA"/>
          </a:p>
        </p:txBody>
      </p:sp>
      <p:sp>
        <p:nvSpPr>
          <p:cNvPr id="8" name="Date Placeholder 4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>
            <a:lvl1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lvl1pPr>
          </a:lstStyle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9" name="Footer Placeholder 5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10" name="Slide Number Placeholder 6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  <p:pic>
        <p:nvPicPr>
          <p:cNvPr id="11" name="Picture 8" hidden="0"/>
          <p:cNvPicPr>
            <a:picLocks noChangeAspect="1"/>
          </p:cNvPicPr>
          <p:nvPr isPhoto="0" userDrawn="1"/>
        </p:nvPicPr>
        <p:blipFill>
          <a:blip r:embed="rId3"/>
          <a:stretch/>
        </p:blipFill>
        <p:spPr bwMode="auto">
          <a:xfrm>
            <a:off x="9748934" y="6294096"/>
            <a:ext cx="1604866" cy="457058"/>
          </a:xfrm>
          <a:prstGeom prst="rect">
            <a:avLst/>
          </a:prstGeom>
        </p:spPr>
      </p:pic>
    </p:spTree>
  </p:cSld>
  <p:clrMapOvr>
    <a:masterClrMapping/>
  </p:clrMapOvr>
  <p:hf dt="1" ftr="1" hdr="1" sldNum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2_Title Slide">
    <p:bg>
      <p:bgPr shadeToTitle="0">
        <a:blipFill>
          <a:blip r:embed="rId2"/>
          <a:stretch/>
        </a:blip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Date Placeholder 3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5" name="Footer Placeholder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6" name="Slide Number Placeholder 5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  <p:sp>
        <p:nvSpPr>
          <p:cNvPr id="7" name="Title 1" hidden="0"/>
          <p:cNvSpPr>
            <a:spLocks noGrp="1"/>
          </p:cNvSpPr>
          <p:nvPr isPhoto="0" userDrawn="0">
            <p:ph type="ctrTitle" hasCustomPrompt="1"/>
          </p:nvPr>
        </p:nvSpPr>
        <p:spPr bwMode="auto">
          <a:xfrm>
            <a:off x="866192" y="328245"/>
            <a:ext cx="2715208" cy="1008185"/>
          </a:xfrm>
        </p:spPr>
        <p:txBody>
          <a:bodyPr anchor="b"/>
          <a:lstStyle>
            <a:lvl1pPr algn="ctr">
              <a:defRPr sz="6000">
                <a:solidFill>
                  <a:srgbClr val="002060"/>
                </a:solidFill>
              </a:defRPr>
            </a:lvl1pPr>
          </a:lstStyle>
          <a:p>
            <a:pPr>
              <a:defRPr/>
            </a:pPr>
            <a:r>
              <a:rPr lang="en-US"/>
              <a:t>PART 0</a:t>
            </a:r>
            <a:endParaRPr lang="en-ZA"/>
          </a:p>
        </p:txBody>
      </p:sp>
      <p:sp>
        <p:nvSpPr>
          <p:cNvPr id="8" name="Subtitle 2" hidden="0"/>
          <p:cNvSpPr>
            <a:spLocks noGrp="1"/>
          </p:cNvSpPr>
          <p:nvPr isPhoto="0" userDrawn="0">
            <p:ph type="subTitle" idx="1" hasCustomPrompt="1"/>
          </p:nvPr>
        </p:nvSpPr>
        <p:spPr bwMode="auto">
          <a:xfrm>
            <a:off x="866192" y="1336430"/>
            <a:ext cx="2715208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00206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en-US"/>
              <a:t>Click to edit here</a:t>
            </a:r>
            <a:endParaRPr lang="en-ZA"/>
          </a:p>
        </p:txBody>
      </p:sp>
      <p:pic>
        <p:nvPicPr>
          <p:cNvPr id="9" name="Picture 6" hidden="0"/>
          <p:cNvPicPr>
            <a:picLocks noChangeAspect="1"/>
          </p:cNvPicPr>
          <p:nvPr isPhoto="0" userDrawn="1"/>
        </p:nvPicPr>
        <p:blipFill>
          <a:blip r:embed="rId3"/>
          <a:stretch/>
        </p:blipFill>
        <p:spPr bwMode="auto">
          <a:xfrm>
            <a:off x="8468642" y="3473610"/>
            <a:ext cx="657225" cy="2276475"/>
          </a:xfrm>
          <a:prstGeom prst="rect">
            <a:avLst/>
          </a:prstGeom>
        </p:spPr>
      </p:pic>
    </p:spTree>
  </p:cSld>
  <p:clrMapOvr>
    <a:masterClrMapping/>
  </p:clrMapOvr>
  <p:hf dt="1" ftr="1" hdr="1" sldNum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woTxTwoObj" userDrawn="1">
  <p:cSld name="Comparison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839788" y="365125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5" name="Text Placeholder 2" hidden="0"/>
          <p:cNvSpPr>
            <a:spLocks noGrp="1"/>
          </p:cNvSpPr>
          <p:nvPr isPhoto="0" userDrawn="0">
            <p:ph type="body" idx="1" hasCustomPrompt="0"/>
          </p:nvPr>
        </p:nvSpPr>
        <p:spPr bwMode="auto"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en-US"/>
              <a:t>Edit Master text styles</a:t>
            </a:r>
            <a:endParaRPr/>
          </a:p>
        </p:txBody>
      </p:sp>
      <p:sp>
        <p:nvSpPr>
          <p:cNvPr id="6" name="Content Placeholder 3" hidden="0"/>
          <p:cNvSpPr>
            <a:spLocks noGrp="1"/>
          </p:cNvSpPr>
          <p:nvPr isPhoto="0" userDrawn="0">
            <p:ph sz="half" idx="2" hasCustomPrompt="0"/>
          </p:nvPr>
        </p:nvSpPr>
        <p:spPr bwMode="auto">
          <a:xfrm>
            <a:off x="839788" y="2505074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lang="en-US"/>
              <a:t>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ZA"/>
          </a:p>
        </p:txBody>
      </p:sp>
      <p:sp>
        <p:nvSpPr>
          <p:cNvPr id="7" name="Text Placeholder 4" hidden="0"/>
          <p:cNvSpPr>
            <a:spLocks noGrp="1"/>
          </p:cNvSpPr>
          <p:nvPr isPhoto="0" userDrawn="0">
            <p:ph type="body" sz="quarter" idx="3" hasCustomPrompt="0"/>
          </p:nvPr>
        </p:nvSpPr>
        <p:spPr bwMode="auto"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en-US"/>
              <a:t>Edit Master text styles</a:t>
            </a:r>
            <a:endParaRPr/>
          </a:p>
        </p:txBody>
      </p:sp>
      <p:sp>
        <p:nvSpPr>
          <p:cNvPr id="8" name="Content Placeholder 5" hidden="0"/>
          <p:cNvSpPr>
            <a:spLocks noGrp="1"/>
          </p:cNvSpPr>
          <p:nvPr isPhoto="0" userDrawn="0">
            <p:ph sz="quarter" idx="4" hasCustomPrompt="0"/>
          </p:nvPr>
        </p:nvSpPr>
        <p:spPr bwMode="auto">
          <a:xfrm>
            <a:off x="6172200" y="2505074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lang="en-US"/>
              <a:t>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ZA"/>
          </a:p>
        </p:txBody>
      </p:sp>
      <p:sp>
        <p:nvSpPr>
          <p:cNvPr id="9" name="Date Placeholder 6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10" name="Footer Placeholder 7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11" name="Slide Number Placeholder 8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  <p:pic>
        <p:nvPicPr>
          <p:cNvPr id="12" name="Picture 9" hidden="0"/>
          <p:cNvPicPr>
            <a:picLocks noChangeAspect="1"/>
          </p:cNvPicPr>
          <p:nvPr isPhoto="0" userDrawn="1"/>
        </p:nvPicPr>
        <p:blipFill>
          <a:blip r:embed="rId2"/>
          <a:stretch/>
        </p:blipFill>
        <p:spPr bwMode="auto">
          <a:xfrm>
            <a:off x="9748934" y="6294096"/>
            <a:ext cx="1604866" cy="457058"/>
          </a:xfrm>
          <a:prstGeom prst="rect">
            <a:avLst/>
          </a:prstGeom>
        </p:spPr>
      </p:pic>
    </p:spTree>
  </p:cSld>
  <p:clrMapOvr>
    <a:masterClrMapping/>
  </p:clrMapOvr>
  <p:hf dt="1" ftr="1" hdr="1" sldNum="1"/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">
    <p:bg>
      <p:bgRef idx="1001">
        <a:schemeClr val="bg1"/>
      </p:bgRef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Placeholder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5" name="Text Placeholder 2" hidden="0"/>
          <p:cNvSpPr>
            <a:spLocks noGrp="1"/>
          </p:cNvSpPr>
          <p:nvPr isPhoto="0" userDrawn="0">
            <p:ph type="body" idx="1" hasCustomPrompt="0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en-US"/>
              <a:t>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ZA"/>
          </a:p>
        </p:txBody>
      </p:sp>
      <p:sp>
        <p:nvSpPr>
          <p:cNvPr id="6" name="Date Placeholder 3" hidden="0"/>
          <p:cNvSpPr>
            <a:spLocks noGrp="1"/>
          </p:cNvSpPr>
          <p:nvPr isPhoto="0" userDrawn="0">
            <p:ph type="dt" sz="half" idx="2" hasCustomPrompt="0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/>
              <a:t>&lt;enter date here&gt;</a:t>
            </a:r>
            <a:endParaRPr lang="en-ZA"/>
          </a:p>
        </p:txBody>
      </p:sp>
      <p:sp>
        <p:nvSpPr>
          <p:cNvPr id="7" name="Footer Placeholder 4" hidden="0"/>
          <p:cNvSpPr>
            <a:spLocks noGrp="1"/>
          </p:cNvSpPr>
          <p:nvPr isPhoto="0" userDrawn="0">
            <p:ph type="ftr" sz="quarter" idx="3" hasCustomPrompt="0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8" name="Slide Number Placeholder 5" hidden="0"/>
          <p:cNvSpPr>
            <a:spLocks noGrp="1"/>
          </p:cNvSpPr>
          <p:nvPr isPhoto="0" userDrawn="0">
            <p:ph type="sldNum" sz="quarter" idx="4" hasCustomPrompt="0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</p:spTree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</p:sldLayoutIdLst>
  <p:hf dt="0" ftr="1" hdr="0" sldNum="0"/>
  <p:txStyles>
    <p:titleStyle>
      <a:lvl1pPr algn="l" defTabSz="914400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g"/><Relationship Id="rId3" Type="http://schemas.openxmlformats.org/officeDocument/2006/relationships/image" Target="../media/image18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1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0.jp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9.jp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solidFill>
          <a:schemeClr val="bg1"/>
        </a:solid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Picture 5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>
            <a:off x="515995" y="21247"/>
            <a:ext cx="10878440" cy="6184294"/>
          </a:xfrm>
          <a:prstGeom prst="rect">
            <a:avLst/>
          </a:prstGeom>
        </p:spPr>
      </p:pic>
      <p:sp>
        <p:nvSpPr>
          <p:cNvPr id="5" name="Subtitle 2" hidden="0"/>
          <p:cNvSpPr>
            <a:spLocks noGrp="1"/>
          </p:cNvSpPr>
          <p:nvPr isPhoto="0" userDrawn="0">
            <p:ph type="subTitle" idx="1" hasCustomPrompt="0"/>
          </p:nvPr>
        </p:nvSpPr>
        <p:spPr bwMode="auto">
          <a:xfrm>
            <a:off x="3950826" y="4281546"/>
            <a:ext cx="4060271" cy="731433"/>
          </a:xfrm>
        </p:spPr>
        <p:txBody>
          <a:bodyPr/>
          <a:lstStyle/>
          <a:p>
            <a:pPr>
              <a:defRPr/>
            </a:pPr>
            <a:r>
              <a:rPr lang="en-ZA" sz="1800">
                <a:solidFill>
                  <a:srgbClr val="002B45"/>
                </a:solidFill>
                <a:ea typeface="Lato Thin"/>
                <a:cs typeface="Lato Thin"/>
              </a:rPr>
              <a:t>INNOVATING SINCE 2002</a:t>
            </a:r>
            <a:endParaRPr/>
          </a:p>
        </p:txBody>
      </p:sp>
      <p:sp>
        <p:nvSpPr>
          <p:cNvPr id="6" name="Footer Placeholder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7" name="TextBox 1" hidden="0"/>
          <p:cNvSpPr>
            <a:spLocks noAdjustHandles="0" noChangeArrowheads="0"/>
          </p:cNvSpPr>
          <p:nvPr isPhoto="0" userDrawn="0"/>
        </p:nvSpPr>
        <p:spPr bwMode="auto">
          <a:xfrm>
            <a:off x="553703" y="2178195"/>
            <a:ext cx="220597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000" b="1"/>
              <a:t>IBF MANAGED SERVICES</a:t>
            </a:r>
            <a:endParaRPr/>
          </a:p>
          <a:p>
            <a:pPr algn="ctr">
              <a:defRPr/>
            </a:pPr>
            <a:r>
              <a:rPr lang="en-US" sz="2000" b="1"/>
              <a:t>REPORTING</a:t>
            </a:r>
            <a:endParaRPr/>
          </a:p>
          <a:p>
            <a:pPr algn="ctr">
              <a:defRPr/>
            </a:pPr>
            <a:endParaRPr lang="en-US" b="1"/>
          </a:p>
        </p:txBody>
      </p:sp>
      <p:sp>
        <p:nvSpPr>
          <p:cNvPr id="8" name="Rectangle 3" hidden="0"/>
          <p:cNvSpPr/>
          <p:nvPr isPhoto="0" userDrawn="0"/>
        </p:nvSpPr>
        <p:spPr bwMode="auto">
          <a:xfrm>
            <a:off x="7792016" y="1157527"/>
            <a:ext cx="439998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3200" b="1"/>
              <a:t>IBF-MS-Daily Health Check Report -2019/07/19 – 05:30</a:t>
            </a:r>
            <a:endParaRPr/>
          </a:p>
        </p:txBody>
      </p:sp>
      <p:pic>
        <p:nvPicPr>
          <p:cNvPr id="9" name="Picture 4" descr="Image result for mtn logo" hidden="0"/>
          <p:cNvPicPr>
            <a:picLocks noChangeAspect="1" noChangeArrowheads="1"/>
          </p:cNvPicPr>
          <p:nvPr isPhoto="0" userDrawn="0"/>
        </p:nvPicPr>
        <p:blipFill>
          <a:blip r:embed="rId3"/>
          <a:stretch/>
        </p:blipFill>
        <p:spPr bwMode="auto">
          <a:xfrm>
            <a:off x="957907" y="816120"/>
            <a:ext cx="1428750" cy="1362075"/>
          </a:xfrm>
          <a:prstGeom prst="rect">
            <a:avLst/>
          </a:prstGeom>
          <a:noFill/>
        </p:spPr>
      </p:pic>
      <p:sp>
        <p:nvSpPr>
          <p:cNvPr id="10" name="TextBox 9"/>
          <p:cNvSpPr txBox="1"/>
          <p:nvPr/>
        </p:nvSpPr>
        <p:spPr>
          <a:xfrm>
            <a:off x="7772400" y="1188720"/>
            <a:ext cx="3657600" cy="680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200" b="1"/>
              <a:t>IBF-MS-Daily Health </a:t>
            </a:r>
          </a:p>
          <a:p>
            <a:pPr>
              <a:defRPr sz="3200" b="1"/>
            </a:pPr>
            <a:r>
              <a:t>Check Report:</a:t>
            </a:r>
          </a:p>
          <a:p>
            <a:pPr>
              <a:defRPr sz="3200" b="1"/>
            </a:pPr>
            <a:r>
              <a:t>06/10/2019 15:25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7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Standard Daily Feedback</a:t>
            </a:r>
            <a:endParaRPr/>
          </a:p>
        </p:txBody>
      </p:sp>
      <p:sp>
        <p:nvSpPr>
          <p:cNvPr id="5" name="Footer Placeholder 6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</a:t>
            </a:r>
            <a:r>
              <a:rPr lang="en-ZA"/>
              <a:t>Globetom</a:t>
            </a:r>
            <a:r>
              <a:rPr lang="en-ZA"/>
              <a:t>, Commercial in confidence 2017</a:t>
            </a:r>
            <a:endParaRPr lang="en-ZA"/>
          </a:p>
        </p:txBody>
      </p:sp>
      <p:sp>
        <p:nvSpPr>
          <p:cNvPr id="6" name="TextBox 8" hidden="0"/>
          <p:cNvSpPr>
            <a:spLocks noAdjustHandles="0" noChangeArrowheads="0"/>
          </p:cNvSpPr>
          <p:nvPr isPhoto="0" userDrawn="0"/>
        </p:nvSpPr>
        <p:spPr bwMode="auto">
          <a:xfrm>
            <a:off x="8013171" y="4291331"/>
            <a:ext cx="168514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sz="4400" b="1"/>
              <a:t>Part 1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7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IBF Health Check Summary</a:t>
            </a:r>
            <a:endParaRPr/>
          </a:p>
        </p:txBody>
      </p:sp>
      <p:sp>
        <p:nvSpPr>
          <p:cNvPr id="5" name="Footer Placeholder 3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</a:t>
            </a:r>
            <a:r>
              <a:rPr lang="en-ZA"/>
              <a:t>Globetom</a:t>
            </a:r>
            <a:r>
              <a:rPr lang="en-ZA"/>
              <a:t>, Commercial in confidence 2017it</a:t>
            </a:r>
            <a:endParaRPr/>
          </a:p>
        </p:txBody>
      </p:sp>
      <p:graphicFrame>
        <p:nvGraphicFramePr>
          <p:cNvPr id="6" name="Table 9" hidden="0"/>
          <p:cNvGraphicFramePr>
            <a:graphicFrameLocks xmlns:a="http://schemas.openxmlformats.org/drawingml/2006/main" noGrp="1"/>
          </p:cNvGraphicFramePr>
          <p:nvPr isPhoto="0" userDrawn="0"/>
        </p:nvGraphicFramePr>
        <p:xfrm>
          <a:off x="838200" y="1825625"/>
          <a:ext cx="8435281" cy="4015478"/>
        </p:xfrm>
        <a:graphic>
          <a:graphicData uri="http://schemas.openxmlformats.org/drawingml/2006/table">
            <a:tbl>
              <a:tblPr firstRow="1" firstCol="1" lastRow="0" lastCol="0" bandRow="1" bandCol="0"/>
              <a:tblGrid>
                <a:gridCol w="2117039"/>
                <a:gridCol w="3239509"/>
                <a:gridCol w="3078732"/>
              </a:tblGrid>
              <a:tr h="300887"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Component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Health Check Item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Comments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356020"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OA&amp;M Dashboard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Application Server Queue Build-up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No queue build up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solidFill>
                      <a:srgbClr val="89FF9C"/>
                    </a:solidFill>
                  </a:tcPr>
                </a:tc>
              </a:tr>
              <a:tr h="315457"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 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Status of Re-provision Job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OK 100% Complete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solidFill>
                      <a:srgbClr val="89FF9B"/>
                    </a:solidFill>
                  </a:tcPr>
                </a:tc>
              </a:tr>
              <a:tr h="404623"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 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Health of T2 Adapters in terms of response times and failure rates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ZA" sz="1000" b="0" i="0" u="none" strike="noStrike" cap="none" spc="0">
                          <a:ln>
                            <a:noFill/>
                          </a:ln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OK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solidFill>
                      <a:srgbClr val="89FF9B"/>
                    </a:solidFill>
                  </a:tcPr>
                </a:tc>
              </a:tr>
              <a:tr h="412457"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 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Health of business processes in terms of response times and failure rates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OK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solidFill>
                      <a:srgbClr val="89FF9B"/>
                    </a:solidFill>
                  </a:tcPr>
                </a:tc>
              </a:tr>
              <a:tr h="473186"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 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Health of T1 Adapters in terms of response times and failure rates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OK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solidFill>
                      <a:srgbClr val="89FF9C"/>
                    </a:solidFill>
                  </a:tcPr>
                </a:tc>
              </a:tr>
              <a:tr h="315457"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Launch Log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Status of Launch Log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OK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solidFill>
                      <a:srgbClr val="89FF9B"/>
                    </a:solidFill>
                  </a:tcPr>
                </a:tc>
              </a:tr>
              <a:tr h="478902"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Zabbix Triggers (OS Monitoring  and Network Monitoring)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Number of triggers received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US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OK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solidFill>
                      <a:srgbClr val="89FF9C"/>
                    </a:solidFill>
                  </a:tcPr>
                </a:tc>
              </a:tr>
              <a:tr h="327574"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Functional Tests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Disconnect, Provision, Recharge, Bundle Purchase etc.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US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OK</a:t>
                      </a:r>
                      <a:endParaRPr lang="en-ZA" sz="1000">
                        <a:solidFill>
                          <a:srgbClr val="002B45"/>
                        </a:solidFill>
                        <a:latin typeface="Avenir Next"/>
                        <a:ea typeface="+mn-ea"/>
                        <a:cs typeface="Times New Roman"/>
                      </a:endParaRPr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solidFill>
                      <a:srgbClr val="89FF9C"/>
                    </a:solidFill>
                  </a:tcPr>
                </a:tc>
              </a:tr>
              <a:tr h="315457"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Blade Monitoring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Status of Blade Enclosures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l">
                        <a:spcAft>
                          <a:spcPts val="0"/>
                        </a:spcAft>
                        <a:buFontTx/>
                        <a:buNone/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OK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solidFill>
                      <a:srgbClr val="89FF9B"/>
                    </a:solidFill>
                  </a:tcPr>
                </a:tc>
              </a:tr>
              <a:tr h="315457"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Pre-Production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Availability of Pre-Prod Environment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OK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solidFill>
                      <a:srgbClr val="89FF9C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7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602259" y="3101"/>
            <a:ext cx="10515600" cy="1325562"/>
          </a:xfrm>
        </p:spPr>
        <p:txBody>
          <a:bodyPr/>
          <a:lstStyle/>
          <a:p>
            <a:pPr>
              <a:defRPr/>
            </a:pPr>
            <a:r>
              <a:rPr lang="en-US"/>
              <a:t>Business Process Exception Trends</a:t>
            </a:r>
            <a:br>
              <a:rPr lang="en-US"/>
            </a:br>
            <a:r>
              <a:rPr lang="en-US" sz="1800"/>
              <a:t>For the past 3 days</a:t>
            </a:r>
            <a:endParaRPr lang="en-US" sz="1800"/>
          </a:p>
        </p:txBody>
      </p:sp>
      <p:sp>
        <p:nvSpPr>
          <p:cNvPr id="5" name="Footer Placeholder 3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>
          <a:xfrm>
            <a:off x="4038600" y="6356350"/>
            <a:ext cx="4114800" cy="365125"/>
          </a:xfrm>
        </p:spPr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 lang="en-ZA"/>
          </a:p>
        </p:txBody>
      </p:sp>
      <p:pic>
        <p:nvPicPr>
          <p:cNvPr id="6" name="Picture 5" descr="ibs_ms_00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960" y="1188720"/>
            <a:ext cx="9354312" cy="550468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750814" y="59276"/>
            <a:ext cx="10515600" cy="1325562"/>
          </a:xfrm>
        </p:spPr>
        <p:txBody>
          <a:bodyPr/>
          <a:lstStyle/>
          <a:p>
            <a:pPr>
              <a:defRPr/>
            </a:pPr>
            <a:r>
              <a:rPr lang="en-US"/>
              <a:t>Business Process Exception Trends</a:t>
            </a:r>
            <a:br>
              <a:rPr lang="en-US"/>
            </a:br>
            <a:r>
              <a:rPr lang="en-US" sz="1800"/>
              <a:t>continued …</a:t>
            </a:r>
            <a:endParaRPr/>
          </a:p>
        </p:txBody>
      </p:sp>
      <p:sp>
        <p:nvSpPr>
          <p:cNvPr id="5" name="Footer Placeholder 2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 lang="en-ZA"/>
          </a:p>
        </p:txBody>
      </p:sp>
      <p:graphicFrame>
        <p:nvGraphicFramePr>
          <p:cNvPr id="6" name="ibs_kpi_003"/>
          <p:cNvGraphicFramePr>
            <a:graphicFrameLocks noGrp="1"/>
          </p:cNvGraphicFramePr>
          <p:nvPr/>
        </p:nvGraphicFramePr>
        <p:xfrm>
          <a:off x="228600" y="1828800"/>
          <a:ext cx="12344400" cy="144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4400"/>
                <a:gridCol w="1828800"/>
                <a:gridCol w="914400"/>
                <a:gridCol w="914400"/>
                <a:gridCol w="914400"/>
                <a:gridCol w="914400"/>
                <a:gridCol w="914400"/>
                <a:gridCol w="914400"/>
                <a:gridCol w="914400"/>
                <a:gridCol w="914400"/>
                <a:gridCol w="914400"/>
                <a:gridCol w="1371600"/>
              </a:tblGrid>
              <a:tr h="90000">
                <a:tc>
                  <a:txBody>
                    <a:bodyPr/>
                    <a:lstStyle/>
                    <a:p>
                      <a:r>
                        <a:rPr sz="800" b="1"/>
                        <a:t>Severity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800" b="1"/>
                        <a:t>Service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800" b="1"/>
                        <a:t>2 Days Ago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800" b="1"/>
                        <a:t>1 Day Ago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800" b="1"/>
                        <a:t>Today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800" b="1"/>
                        <a:t>Total Invocations 2 Days Ago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800" b="1"/>
                        <a:t>Total Invocations 1 Days Ago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800" b="1"/>
                        <a:t>Total Invocations Today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800" b="1"/>
                        <a:t>Retry % 2 Days Ago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800" b="1"/>
                        <a:t>Retry % 1 Day Ago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800" b="1"/>
                        <a:t>Retry % Today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800" b="1"/>
                        <a:t>Comments</a:t>
                      </a:r>
                    </a:p>
                  </a:txBody>
                  <a:tcPr/>
                </a:tc>
              </a:tr>
              <a:tr h="90000">
                <a:tc>
                  <a:txBody>
                    <a:bodyPr/>
                    <a:lstStyle/>
                    <a:p>
                      <a:r>
                        <a:rPr sz="600"/>
                        <a:t>RETRY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600"/>
                        <a:t>TDEDICACCT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6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600"/>
                        <a:t>2289009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600"/>
                        <a:t>.0007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600"/>
                        <a:t>None</a:t>
                      </a:r>
                    </a:p>
                  </a:txBody>
                  <a:tcPr/>
                </a:tc>
              </a:tr>
              <a:tr h="90000">
                <a:tc>
                  <a:txBody>
                    <a:bodyPr/>
                    <a:lstStyle/>
                    <a:p>
                      <a:r>
                        <a:rPr sz="600"/>
                        <a:t>RETRY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600"/>
                        <a:t>TJITRECHARGE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600"/>
                        <a:t>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600"/>
                        <a:t>131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600"/>
                        <a:t>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600"/>
                        <a:t>9141633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600"/>
                        <a:t>8802015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600"/>
                        <a:t>3635500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600"/>
                        <a:t>.00096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600"/>
                        <a:t>.00149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600"/>
                        <a:t>.00157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600"/>
                        <a:t>None</a:t>
                      </a:r>
                    </a:p>
                  </a:txBody>
                  <a:tcPr/>
                </a:tc>
              </a:tr>
              <a:tr h="90000">
                <a:tc>
                  <a:txBody>
                    <a:bodyPr/>
                    <a:lstStyle/>
                    <a:p>
                      <a:r>
                        <a:rPr sz="600"/>
                        <a:t>RETRY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600"/>
                        <a:t>TSUBSMIGR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600"/>
                        <a:t>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600"/>
                        <a:t>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6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600"/>
                        <a:t>2387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600"/>
                        <a:t>897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600"/>
                        <a:t>407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600"/>
                        <a:t>1.59196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600"/>
                        <a:t>2.11817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600"/>
                        <a:t>2.7027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600"/>
                        <a:t>None</a:t>
                      </a:r>
                    </a:p>
                  </a:txBody>
                  <a:tcPr/>
                </a:tc>
              </a:tr>
              <a:tr h="90000">
                <a:tc>
                  <a:txBody>
                    <a:bodyPr/>
                    <a:lstStyle/>
                    <a:p>
                      <a:r>
                        <a:rPr sz="600"/>
                        <a:t>RETRY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600"/>
                        <a:t>TACTIVATE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600"/>
                        <a:t>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600"/>
                        <a:t>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600"/>
                        <a:t>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600"/>
                        <a:t>127023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600"/>
                        <a:t>108451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600"/>
                        <a:t>40035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600"/>
                        <a:t>.03228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600"/>
                        <a:t>.02858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600"/>
                        <a:t>.06744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600"/>
                        <a:t>None</a:t>
                      </a:r>
                    </a:p>
                  </a:txBody>
                  <a:tcPr/>
                </a:tc>
              </a:tr>
              <a:tr h="90000">
                <a:tc>
                  <a:txBody>
                    <a:bodyPr/>
                    <a:lstStyle/>
                    <a:p>
                      <a:r>
                        <a:rPr sz="600"/>
                        <a:t>RETRY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600"/>
                        <a:t>TPROVISION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600"/>
                        <a:t>793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600"/>
                        <a:t>480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600"/>
                        <a:t>360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600"/>
                        <a:t>7276113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600"/>
                        <a:t>6915714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600"/>
                        <a:t>5226717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600"/>
                        <a:t>.0109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600"/>
                        <a:t>.00694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600"/>
                        <a:t>.00689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600"/>
                        <a:t>None</a:t>
                      </a:r>
                    </a:p>
                  </a:txBody>
                  <a:tcPr/>
                </a:tc>
              </a:tr>
              <a:tr h="90000">
                <a:tc>
                  <a:txBody>
                    <a:bodyPr/>
                    <a:lstStyle/>
                    <a:p>
                      <a:r>
                        <a:rPr sz="600"/>
                        <a:t>RETRY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600"/>
                        <a:t>TSUBSNOTIF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6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600"/>
                        <a:t>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600"/>
                        <a:t>161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600"/>
                        <a:t>25199011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600"/>
                        <a:t>24357087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600"/>
                        <a:t>11220367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600"/>
                        <a:t>.00006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600"/>
                        <a:t>.00014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600"/>
                        <a:t>.00143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600"/>
                        <a:t>None</a:t>
                      </a:r>
                    </a:p>
                  </a:txBody>
                  <a:tcPr/>
                </a:tc>
              </a:tr>
              <a:tr h="90000">
                <a:tc>
                  <a:txBody>
                    <a:bodyPr/>
                    <a:lstStyle/>
                    <a:p>
                      <a:r>
                        <a:rPr sz="600"/>
                        <a:t>RETRY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600"/>
                        <a:t>TPROVACTION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600"/>
                        <a:t>288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600"/>
                        <a:t>167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600"/>
                        <a:t>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600"/>
                        <a:t>10818944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600"/>
                        <a:t>10239403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600"/>
                        <a:t>6719741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600"/>
                        <a:t>.00266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600"/>
                        <a:t>.00163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600"/>
                        <a:t>.00103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600"/>
                        <a:t>None</a:t>
                      </a:r>
                    </a:p>
                  </a:txBody>
                  <a:tcPr/>
                </a:tc>
              </a:tr>
              <a:tr h="90000">
                <a:tc>
                  <a:txBody>
                    <a:bodyPr/>
                    <a:lstStyle/>
                    <a:p>
                      <a:r>
                        <a:rPr sz="600"/>
                        <a:t>RETRY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600"/>
                        <a:t>TSUBSPROV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600"/>
                        <a:t>176737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600"/>
                        <a:t>148343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600"/>
                        <a:t>52673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600"/>
                        <a:t>.00113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600"/>
                        <a:t>.00337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600"/>
                        <a:t>.0019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600"/>
                        <a:t>None</a:t>
                      </a:r>
                    </a:p>
                  </a:txBody>
                  <a:tcPr/>
                </a:tc>
              </a:tr>
              <a:tr h="90000">
                <a:tc>
                  <a:txBody>
                    <a:bodyPr/>
                    <a:lstStyle/>
                    <a:p>
                      <a:r>
                        <a:rPr sz="600"/>
                        <a:t>RETRY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600"/>
                        <a:t>TOFFER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600"/>
                        <a:t>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600"/>
                        <a:t>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6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600"/>
                        <a:t>4430972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600"/>
                        <a:t>4144186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600"/>
                        <a:t>2096648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600"/>
                        <a:t>.00072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600"/>
                        <a:t>.00077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600"/>
                        <a:t>.00062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600"/>
                        <a:t>None</a:t>
                      </a:r>
                    </a:p>
                  </a:txBody>
                  <a:tcPr/>
                </a:tc>
              </a:tr>
              <a:tr h="90000">
                <a:tc>
                  <a:txBody>
                    <a:bodyPr/>
                    <a:lstStyle/>
                    <a:p>
                      <a:r>
                        <a:rPr sz="600"/>
                        <a:t>RETRY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600"/>
                        <a:t>TRTRECHARGE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6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6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600"/>
                        <a:t>9135999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600"/>
                        <a:t>8797970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600"/>
                        <a:t>3633945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600"/>
                        <a:t>.00012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600"/>
                        <a:t>.00011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600"/>
                        <a:t>.00017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600"/>
                        <a:t>None</a:t>
                      </a:r>
                    </a:p>
                  </a:txBody>
                  <a:tcPr/>
                </a:tc>
              </a:tr>
              <a:tr h="90000">
                <a:tc>
                  <a:txBody>
                    <a:bodyPr/>
                    <a:lstStyle/>
                    <a:p>
                      <a:r>
                        <a:rPr sz="600"/>
                        <a:t>RETRY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600"/>
                        <a:t>TDISCON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600"/>
                        <a:t>116874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600"/>
                        <a:t>.00257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600"/>
                        <a:t>None</a:t>
                      </a:r>
                    </a:p>
                  </a:txBody>
                  <a:tcPr/>
                </a:tc>
              </a:tr>
              <a:tr h="90000">
                <a:tc>
                  <a:txBody>
                    <a:bodyPr/>
                    <a:lstStyle/>
                    <a:p>
                      <a:r>
                        <a:rPr sz="600"/>
                        <a:t>RETRY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600"/>
                        <a:t>TSHARELINK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600"/>
                        <a:t>44256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600"/>
                        <a:t>.00226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600"/>
                        <a:t>None</a:t>
                      </a:r>
                    </a:p>
                  </a:txBody>
                  <a:tcPr/>
                </a:tc>
              </a:tr>
              <a:tr h="90000">
                <a:tc>
                  <a:txBody>
                    <a:bodyPr/>
                    <a:lstStyle/>
                    <a:p>
                      <a:r>
                        <a:rPr sz="600"/>
                        <a:t>RETRY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600"/>
                        <a:t>TSDPRETRY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600"/>
                        <a:t>7306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600"/>
                        <a:t>.01369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600"/>
                        <a:t>None</a:t>
                      </a:r>
                    </a:p>
                  </a:txBody>
                  <a:tcPr/>
                </a:tc>
              </a:tr>
              <a:tr h="90000">
                <a:tc>
                  <a:txBody>
                    <a:bodyPr/>
                    <a:lstStyle/>
                    <a:p>
                      <a:r>
                        <a:rPr sz="600"/>
                        <a:t>RETRY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600"/>
                        <a:t>TVRECHARGE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600"/>
                        <a:t>6612015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600"/>
                        <a:t>6314533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600"/>
                        <a:t>.00008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600"/>
                        <a:t>.00006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600"/>
                        <a:t>None</a:t>
                      </a:r>
                    </a:p>
                  </a:txBody>
                  <a:tcPr/>
                </a:tc>
              </a:tr>
              <a:tr h="90000">
                <a:tc>
                  <a:txBody>
                    <a:bodyPr/>
                    <a:lstStyle/>
                    <a:p>
                      <a:r>
                        <a:rPr sz="600"/>
                        <a:t>RETRY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600"/>
                        <a:t>TPROMOACT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600"/>
                        <a:t>1766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600"/>
                        <a:t>8624295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600"/>
                        <a:t>.02048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600"/>
                        <a:t>None</a:t>
                      </a: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838200" y="301329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en-US"/>
              <a:t>Business Process Exception Detail</a:t>
            </a:r>
            <a:br>
              <a:rPr lang="en-US"/>
            </a:br>
            <a:r>
              <a:rPr lang="en-US" sz="1800"/>
              <a:t>Period:2019/07/18 17:15 - 2019/07/19 05:55</a:t>
            </a:r>
            <a:endParaRPr/>
          </a:p>
        </p:txBody>
      </p:sp>
      <p:sp>
        <p:nvSpPr>
          <p:cNvPr id="5" name="Footer Placeholder 2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 lang="en-ZA"/>
          </a:p>
        </p:txBody>
      </p:sp>
      <p:graphicFrame>
        <p:nvGraphicFramePr>
          <p:cNvPr id="6" name="ibs_kpi_001"/>
          <p:cNvGraphicFramePr>
            <a:graphicFrameLocks noGrp="1"/>
          </p:cNvGraphicFramePr>
          <p:nvPr/>
        </p:nvGraphicFramePr>
        <p:xfrm>
          <a:off x="685800" y="2286000"/>
          <a:ext cx="10424160" cy="36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8720"/>
                <a:gridCol w="1463040"/>
                <a:gridCol w="4754880"/>
                <a:gridCol w="731520"/>
                <a:gridCol w="914400"/>
                <a:gridCol w="1371600"/>
              </a:tblGrid>
              <a:tr h="60000">
                <a:tc>
                  <a:txBody>
                    <a:bodyPr/>
                    <a:lstStyle/>
                    <a:p>
                      <a:r>
                        <a:rPr sz="800" b="1"/>
                        <a:t>Service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800" b="1"/>
                        <a:t>Failed Component Service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800" b="1"/>
                        <a:t>Error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800" b="1"/>
                        <a:t>Failure Count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800" b="1"/>
                        <a:t>Affected Subscribers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800" b="1"/>
                        <a:t>Comments</a:t>
                      </a:r>
                    </a:p>
                  </a:txBody>
                  <a:tcPr/>
                </a:tc>
              </a:tr>
              <a:tr h="60000">
                <a:tc>
                  <a:txBody>
                    <a:bodyPr/>
                    <a:lstStyle/>
                    <a:p>
                      <a:r>
                        <a:rPr sz="700"/>
                        <a:t>TPROMOACT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700"/>
                        <a:t>TPROVISION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700"/>
                        <a:t>Provision of promotion service option failed.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700"/>
                        <a:t>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700"/>
                        <a:t>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700"/>
                        <a:t>None</a:t>
                      </a:r>
                    </a:p>
                  </a:txBody>
                  <a:tcPr/>
                </a:tc>
              </a:tr>
              <a:tr h="60000">
                <a:tc>
                  <a:txBody>
                    <a:bodyPr/>
                    <a:lstStyle/>
                    <a:p>
                      <a:r>
                        <a:rPr sz="700"/>
                        <a:t>TOFFER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700"/>
                        <a:t>TOFFER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700"/>
                        <a:t>FATAL ERROR: DB Logged BP_EXCEPTION before removed from Launch Log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700"/>
                        <a:t>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7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700"/>
                        <a:t>None</a:t>
                      </a:r>
                    </a:p>
                  </a:txBody>
                  <a:tcPr/>
                </a:tc>
              </a:tr>
              <a:tr h="60000">
                <a:tc>
                  <a:txBody>
                    <a:bodyPr/>
                    <a:lstStyle/>
                    <a:p>
                      <a:r>
                        <a:rPr sz="700"/>
                        <a:t>TDEDICACCT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700"/>
                        <a:t>ACCTSHARE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700"/>
                        <a:t>Dedicated account to share not found in ppasbalancersp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7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7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700"/>
                        <a:t>None</a:t>
                      </a:r>
                    </a:p>
                  </a:txBody>
                  <a:tcPr/>
                </a:tc>
              </a:tr>
              <a:tr h="60000">
                <a:tc>
                  <a:txBody>
                    <a:bodyPr/>
                    <a:lstStyle/>
                    <a:p>
                      <a:r>
                        <a:rPr sz="700"/>
                        <a:t>TVBPROVISION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700"/>
                        <a:t>TPROVISION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700"/>
                        <a:t>Provision failure without pending actions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7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7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700"/>
                        <a:t>None</a:t>
                      </a:r>
                    </a:p>
                  </a:txBody>
                  <a:tcPr/>
                </a:tc>
              </a:tr>
              <a:tr h="60000">
                <a:tc>
                  <a:txBody>
                    <a:bodyPr/>
                    <a:lstStyle/>
                    <a:p>
                      <a:r>
                        <a:rPr sz="700"/>
                        <a:t>TDEDICACCT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700"/>
                        <a:t>PPADJUST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700"/>
                        <a:t>Failed to call Debit PPADJUST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7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7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700"/>
                        <a:t>None</a:t>
                      </a: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838200" y="246141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en-US"/>
              <a:t>Business Process Exception Detail</a:t>
            </a:r>
            <a:br>
              <a:rPr lang="en-US"/>
            </a:br>
            <a:r>
              <a:rPr lang="en-US" sz="1800"/>
              <a:t>Customers potentially affected by warnings, retry and fatal errors</a:t>
            </a:r>
            <a:endParaRPr/>
          </a:p>
        </p:txBody>
      </p:sp>
      <p:sp>
        <p:nvSpPr>
          <p:cNvPr id="5" name="Footer Placeholder 2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 lang="en-ZA"/>
          </a:p>
        </p:txBody>
      </p:sp>
      <p:sp>
        <p:nvSpPr>
          <p:cNvPr id="6" name="TextBox 8" hidden="0"/>
          <p:cNvSpPr>
            <a:spLocks noAdjustHandles="0" noChangeArrowheads="0"/>
          </p:cNvSpPr>
          <p:nvPr isPhoto="0" userDrawn="0"/>
        </p:nvSpPr>
        <p:spPr bwMode="auto">
          <a:xfrm rot="10800000" flipV="1">
            <a:off x="1117266" y="5305575"/>
            <a:ext cx="8590938" cy="846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/>
              <a:buChar char="•"/>
              <a:defRPr/>
            </a:pPr>
            <a:r>
              <a:rPr lang="en-US" sz="1000"/>
              <a:t>Retries is based on over all retries this  will include migration retries, provisioning retries etc. </a:t>
            </a:r>
            <a:endParaRPr/>
          </a:p>
          <a:p>
            <a:pPr marL="171450" indent="-171450">
              <a:buFont typeface="Arial"/>
              <a:buChar char="•"/>
              <a:defRPr/>
            </a:pPr>
            <a:r>
              <a:rPr lang="en-US" sz="1000"/>
              <a:t>Warnings aren’t something to be concerned with, its there to see when something went wrong with business logic  and  aren’t based on things that need  to be fixed.</a:t>
            </a:r>
            <a:endParaRPr/>
          </a:p>
          <a:p>
            <a:pPr marL="171450" indent="-171450">
              <a:buFont typeface="Arial"/>
              <a:buChar char="•"/>
              <a:defRPr/>
            </a:pPr>
            <a:r>
              <a:rPr lang="en-US" sz="1000"/>
              <a:t>Fatal are retries that failed and resulted in fatal errors and need to be investigated.</a:t>
            </a:r>
            <a:endParaRPr lang="en-US" sz="900"/>
          </a:p>
          <a:p>
            <a:pPr marL="171450" indent="-171450">
              <a:buFont typeface="Arial"/>
              <a:buChar char="•"/>
              <a:defRPr/>
            </a:pPr>
            <a:endParaRPr lang="en-US" sz="900"/>
          </a:p>
        </p:txBody>
      </p:sp>
      <p:pic>
        <p:nvPicPr>
          <p:cNvPr id="7" name="Picture 6" descr="ibs_kpi_02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1623599"/>
            <a:ext cx="4715999" cy="146304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229600" y="2011680"/>
            <a:ext cx="3657600" cy="680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"/>
              <a:t>RETRY</a:t>
            </a:r>
          </a:p>
          <a:p>
            <a:pPr>
              <a:defRPr sz="900"/>
            </a:pPr>
            <a:r>
              <a:t>•   These are based on the following exception/error:</a:t>
            </a:r>
          </a:p>
          <a:p>
            <a:pPr>
              <a:defRPr sz="900"/>
            </a:pPr>
            <a:r>
              <a:t>     500: Retry TPROVISION: PPBalance failed (4977): 500</a:t>
            </a:r>
          </a:p>
          <a:p>
            <a:pPr>
              <a:defRPr sz="900"/>
            </a:pPr>
            <a:r>
              <a:t>     Error 500:  To be populated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229600" y="2834640"/>
            <a:ext cx="3657600" cy="680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"/>
              <a:t>WARNING</a:t>
            </a:r>
          </a:p>
          <a:p>
            <a:pPr>
              <a:defRPr sz="900"/>
            </a:pPr>
            <a:r>
              <a:t>•   These are based on the following exception/error:</a:t>
            </a:r>
          </a:p>
          <a:p>
            <a:pPr>
              <a:defRPr sz="900"/>
            </a:pPr>
            <a:r>
              <a:t>     756: SPROVISION failed (BP error) : 756</a:t>
            </a:r>
          </a:p>
          <a:p>
            <a:pPr>
              <a:defRPr sz="900"/>
            </a:pPr>
            <a:r>
              <a:t>     Error 756:  To be populated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3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708709" y="-5883"/>
            <a:ext cx="10515600" cy="1325562"/>
          </a:xfrm>
        </p:spPr>
        <p:txBody>
          <a:bodyPr/>
          <a:lstStyle/>
          <a:p>
            <a:pPr>
              <a:defRPr/>
            </a:pPr>
            <a:r>
              <a:rPr lang="en-US"/>
              <a:t>Business Process Exceptions</a:t>
            </a:r>
            <a:br>
              <a:rPr lang="en-US"/>
            </a:br>
            <a:r>
              <a:rPr lang="en-US" sz="2000"/>
              <a:t>Fatal failures measured by number of subscribers affected</a:t>
            </a:r>
            <a:endParaRPr/>
          </a:p>
        </p:txBody>
      </p:sp>
      <p:sp>
        <p:nvSpPr>
          <p:cNvPr id="5" name="Text Placeholder 6" hidden="0"/>
          <p:cNvSpPr>
            <a:spLocks noGrp="1"/>
          </p:cNvSpPr>
          <p:nvPr isPhoto="0" userDrawn="0">
            <p:ph type="body" idx="1" hasCustomPrompt="0"/>
          </p:nvPr>
        </p:nvSpPr>
        <p:spPr bwMode="auto">
          <a:xfrm flipH="0" flipV="0">
            <a:off x="752402" y="1124638"/>
            <a:ext cx="5426633" cy="548683"/>
          </a:xfrm>
        </p:spPr>
        <p:txBody>
          <a:bodyPr/>
          <a:lstStyle/>
          <a:p>
            <a:pPr>
              <a:defRPr/>
            </a:pPr>
            <a:r>
              <a:rPr lang="en-US"/>
              <a:t>Top 12 services resulting in failures</a:t>
            </a:r>
            <a:endParaRPr/>
          </a:p>
        </p:txBody>
      </p:sp>
      <p:sp>
        <p:nvSpPr>
          <p:cNvPr id="6" name="Text Placeholder 8" hidden="0"/>
          <p:cNvSpPr>
            <a:spLocks noGrp="1"/>
          </p:cNvSpPr>
          <p:nvPr isPhoto="0" userDrawn="0">
            <p:ph type="body" sz="quarter" idx="3" hasCustomPrompt="0"/>
          </p:nvPr>
        </p:nvSpPr>
        <p:spPr bwMode="auto">
          <a:xfrm>
            <a:off x="7002360" y="1624985"/>
            <a:ext cx="5183187" cy="625474"/>
          </a:xfrm>
        </p:spPr>
        <p:txBody>
          <a:bodyPr/>
          <a:lstStyle/>
          <a:p>
            <a:pPr>
              <a:defRPr/>
            </a:pPr>
            <a:r>
              <a:rPr lang="en-US"/>
              <a:t>Top 2 error RCA and Actions</a:t>
            </a:r>
            <a:endParaRPr/>
          </a:p>
        </p:txBody>
      </p:sp>
      <p:sp>
        <p:nvSpPr>
          <p:cNvPr id="7" name="Content Placeholder 9" hidden="0"/>
          <p:cNvSpPr>
            <a:spLocks noGrp="1"/>
          </p:cNvSpPr>
          <p:nvPr isPhoto="0" userDrawn="0">
            <p:ph sz="quarter" idx="4" hasCustomPrompt="0"/>
          </p:nvPr>
        </p:nvSpPr>
        <p:spPr bwMode="auto">
          <a:xfrm flipH="0" flipV="0">
            <a:off x="7105321" y="2319476"/>
            <a:ext cx="4686993" cy="3684587"/>
          </a:xfrm>
        </p:spPr>
        <p:txBody>
          <a:bodyPr/>
          <a:lstStyle/>
          <a:p>
            <a:pPr marL="914400" lvl="2" indent="0">
              <a:lnSpc>
                <a:spcPct val="104999"/>
              </a:lnSpc>
              <a:spcBef>
                <a:spcPts val="0"/>
              </a:spcBef>
              <a:buNone/>
              <a:defRPr/>
            </a:pPr>
            <a:r>
              <a:rPr lang="en-ZA" sz="1000">
                <a:latin typeface="Avenir Next"/>
                <a:ea typeface="Calibri"/>
                <a:cs typeface="Times New Roman"/>
              </a:rPr>
              <a:t> </a:t>
            </a:r>
            <a:endParaRPr lang="en-US" sz="1000">
              <a:latin typeface="Avenir Next"/>
              <a:cs typeface="Times New Roman"/>
            </a:endParaRPr>
          </a:p>
          <a:p>
            <a:pPr marL="0" indent="0">
              <a:lnSpc>
                <a:spcPct val="104999"/>
              </a:lnSpc>
              <a:spcBef>
                <a:spcPts val="0"/>
              </a:spcBef>
              <a:buNone/>
              <a:defRPr/>
            </a:pPr>
            <a:endParaRPr lang="en-US" sz="1000">
              <a:latin typeface="Avenir Next"/>
              <a:cs typeface="Times New Roman"/>
            </a:endParaRPr>
          </a:p>
          <a:p>
            <a:pPr marL="0" indent="0">
              <a:lnSpc>
                <a:spcPct val="104999"/>
              </a:lnSpc>
              <a:spcBef>
                <a:spcPts val="0"/>
              </a:spcBef>
              <a:buNone/>
              <a:defRPr/>
            </a:pPr>
            <a:endParaRPr lang="en-US" sz="1000">
              <a:latin typeface="Avenir Next"/>
              <a:cs typeface="Times New Roman"/>
            </a:endParaRPr>
          </a:p>
          <a:p>
            <a:pPr marL="0" lvl="0" indent="0">
              <a:lnSpc>
                <a:spcPct val="104999"/>
              </a:lnSpc>
              <a:spcBef>
                <a:spcPts val="0"/>
              </a:spcBef>
              <a:buNone/>
              <a:defRPr/>
            </a:pPr>
            <a:r>
              <a:rPr lang="en-US" sz="1000">
                <a:solidFill>
                  <a:srgbClr val="002B45"/>
                </a:solidFill>
                <a:latin typeface="Avenir Next"/>
                <a:cs typeface="Times New Roman"/>
              </a:rPr>
              <a:t>TOFFER</a:t>
            </a:r>
            <a:endParaRPr/>
          </a:p>
          <a:p>
            <a:pPr marL="0" lvl="0" indent="0">
              <a:lnSpc>
                <a:spcPct val="104999"/>
              </a:lnSpc>
              <a:spcBef>
                <a:spcPts val="0"/>
              </a:spcBef>
              <a:buNone/>
              <a:defRPr/>
            </a:pPr>
            <a:r>
              <a:rPr lang="en-US" sz="1000">
                <a:solidFill>
                  <a:srgbClr val="002B45"/>
                </a:solidFill>
                <a:latin typeface="Avenir Next"/>
                <a:cs typeface="Times New Roman"/>
              </a:rPr>
              <a:t>We are presently experiencing fatal errors on service TOFFER.</a:t>
            </a:r>
            <a:endParaRPr/>
          </a:p>
          <a:p>
            <a:pPr marL="800100" lvl="1" indent="-171450">
              <a:lnSpc>
                <a:spcPct val="104999"/>
              </a:lnSpc>
              <a:spcBef>
                <a:spcPts val="0"/>
              </a:spcBef>
              <a:buFont typeface="Arial"/>
              <a:buChar char="•"/>
              <a:defRPr/>
            </a:pPr>
            <a:r>
              <a:rPr lang="en-US" sz="1000">
                <a:solidFill>
                  <a:srgbClr val="002B45"/>
                </a:solidFill>
                <a:latin typeface="Avenir Next"/>
                <a:cs typeface="Times New Roman"/>
              </a:rPr>
              <a:t> </a:t>
            </a:r>
            <a:r>
              <a:rPr lang="en-ZA" sz="1000">
                <a:solidFill>
                  <a:srgbClr val="002B45"/>
                </a:solidFill>
                <a:latin typeface="Avenir Next"/>
                <a:cs typeface="Times New Roman"/>
              </a:rPr>
              <a:t>This is caused by (RCA):</a:t>
            </a:r>
            <a:endParaRPr lang="en-US" sz="1000">
              <a:solidFill>
                <a:srgbClr val="002B45"/>
              </a:solidFill>
              <a:latin typeface="Avenir Next"/>
              <a:cs typeface="Times New Roman"/>
            </a:endParaRPr>
          </a:p>
          <a:p>
            <a:pPr marL="1257300" lvl="2" indent="-171450">
              <a:lnSpc>
                <a:spcPct val="104999"/>
              </a:lnSpc>
              <a:spcBef>
                <a:spcPts val="0"/>
              </a:spcBef>
              <a:buFont typeface="Arial"/>
              <a:buChar char="•"/>
              <a:defRPr/>
            </a:pPr>
            <a:r>
              <a:rPr lang="en-ZA" sz="1000">
                <a:solidFill>
                  <a:srgbClr val="002B45"/>
                </a:solidFill>
                <a:latin typeface="Avenir Next"/>
                <a:cs typeface="Times New Roman"/>
              </a:rPr>
              <a:t>To be investigated.</a:t>
            </a:r>
            <a:endParaRPr lang="en-US" sz="1000">
              <a:solidFill>
                <a:srgbClr val="002B45"/>
              </a:solidFill>
              <a:latin typeface="Avenir Next"/>
              <a:cs typeface="Times New Roman"/>
            </a:endParaRPr>
          </a:p>
          <a:p>
            <a:pPr marL="800100" lvl="1" indent="-171450">
              <a:lnSpc>
                <a:spcPct val="104999"/>
              </a:lnSpc>
              <a:spcBef>
                <a:spcPts val="0"/>
              </a:spcBef>
              <a:buFont typeface="Arial"/>
              <a:buChar char="•"/>
              <a:defRPr/>
            </a:pPr>
            <a:r>
              <a:rPr lang="en-US" sz="1000">
                <a:solidFill>
                  <a:srgbClr val="002B45"/>
                </a:solidFill>
                <a:latin typeface="Avenir Next"/>
                <a:cs typeface="Times New Roman"/>
              </a:rPr>
              <a:t> The present actions to resolve this is as follows:</a:t>
            </a:r>
            <a:endParaRPr/>
          </a:p>
          <a:p>
            <a:pPr marL="1257300" lvl="2" indent="-171450">
              <a:lnSpc>
                <a:spcPct val="104999"/>
              </a:lnSpc>
              <a:spcBef>
                <a:spcPts val="0"/>
              </a:spcBef>
              <a:buFont typeface="Arial"/>
              <a:buChar char="•"/>
              <a:defRPr/>
            </a:pPr>
            <a:r>
              <a:rPr lang="en-US" sz="1000">
                <a:solidFill>
                  <a:srgbClr val="002B45"/>
                </a:solidFill>
                <a:latin typeface="Avenir Next"/>
                <a:cs typeface="Times New Roman"/>
              </a:rPr>
              <a:t>To be investigated.</a:t>
            </a:r>
            <a:endParaRPr/>
          </a:p>
          <a:p>
            <a:pPr lvl="0">
              <a:lnSpc>
                <a:spcPct val="104999"/>
              </a:lnSpc>
              <a:spcBef>
                <a:spcPts val="0"/>
              </a:spcBef>
              <a:defRPr/>
            </a:pPr>
            <a:r>
              <a:rPr lang="en-US" sz="1000">
                <a:solidFill>
                  <a:srgbClr val="002B45"/>
                </a:solidFill>
                <a:latin typeface="Avenir Next"/>
                <a:cs typeface="Times New Roman"/>
              </a:rPr>
              <a:t>TRECHARGE</a:t>
            </a:r>
            <a:endParaRPr/>
          </a:p>
          <a:p>
            <a:pPr marL="0" lvl="0" indent="0">
              <a:lnSpc>
                <a:spcPct val="104999"/>
              </a:lnSpc>
              <a:spcBef>
                <a:spcPts val="0"/>
              </a:spcBef>
              <a:buNone/>
              <a:defRPr/>
            </a:pPr>
            <a:r>
              <a:rPr lang="en-US" sz="1000">
                <a:solidFill>
                  <a:srgbClr val="002B45"/>
                </a:solidFill>
                <a:latin typeface="Avenir Next"/>
                <a:cs typeface="Times New Roman"/>
              </a:rPr>
              <a:t>We are presently experiencing fatal errors on service TRECHARGE</a:t>
            </a:r>
            <a:endParaRPr/>
          </a:p>
          <a:p>
            <a:pPr marL="800100" lvl="1" indent="-171450">
              <a:lnSpc>
                <a:spcPct val="104999"/>
              </a:lnSpc>
              <a:spcBef>
                <a:spcPts val="0"/>
              </a:spcBef>
              <a:buFont typeface="Arial"/>
              <a:buChar char="•"/>
              <a:defRPr/>
            </a:pPr>
            <a:r>
              <a:rPr lang="en-US" sz="1000">
                <a:solidFill>
                  <a:srgbClr val="002B45"/>
                </a:solidFill>
                <a:latin typeface="Avenir Next"/>
                <a:cs typeface="Times New Roman"/>
              </a:rPr>
              <a:t> </a:t>
            </a:r>
            <a:r>
              <a:rPr lang="en-ZA" sz="1000">
                <a:solidFill>
                  <a:srgbClr val="002B45"/>
                </a:solidFill>
                <a:latin typeface="Avenir Next"/>
                <a:cs typeface="Times New Roman"/>
              </a:rPr>
              <a:t>This is caused by (RCA):</a:t>
            </a:r>
            <a:endParaRPr lang="en-US" sz="1000">
              <a:solidFill>
                <a:srgbClr val="002B45"/>
              </a:solidFill>
              <a:latin typeface="Avenir Next"/>
              <a:cs typeface="Times New Roman"/>
            </a:endParaRPr>
          </a:p>
          <a:p>
            <a:pPr marL="1257300" lvl="2" indent="-171450">
              <a:lnSpc>
                <a:spcPct val="104999"/>
              </a:lnSpc>
              <a:spcBef>
                <a:spcPts val="0"/>
              </a:spcBef>
              <a:buFont typeface="Arial"/>
              <a:buChar char="•"/>
              <a:defRPr/>
            </a:pPr>
            <a:r>
              <a:rPr lang="en-ZA" sz="1000">
                <a:solidFill>
                  <a:srgbClr val="002B45"/>
                </a:solidFill>
                <a:latin typeface="Avenir Next"/>
                <a:cs typeface="Times New Roman"/>
              </a:rPr>
              <a:t>To be investigated.</a:t>
            </a:r>
            <a:endParaRPr lang="en-US" sz="1000">
              <a:solidFill>
                <a:srgbClr val="002B45"/>
              </a:solidFill>
              <a:latin typeface="Avenir Next"/>
              <a:cs typeface="Times New Roman"/>
            </a:endParaRPr>
          </a:p>
          <a:p>
            <a:pPr marL="800100" lvl="1" indent="-171450">
              <a:lnSpc>
                <a:spcPct val="104999"/>
              </a:lnSpc>
              <a:spcBef>
                <a:spcPts val="0"/>
              </a:spcBef>
              <a:buFont typeface="Arial"/>
              <a:buChar char="•"/>
              <a:defRPr/>
            </a:pPr>
            <a:r>
              <a:rPr lang="en-US" sz="1000">
                <a:solidFill>
                  <a:srgbClr val="002B45"/>
                </a:solidFill>
                <a:latin typeface="Avenir Next"/>
                <a:cs typeface="Times New Roman"/>
              </a:rPr>
              <a:t> The present actions to resolve this is as follows:</a:t>
            </a:r>
            <a:endParaRPr/>
          </a:p>
          <a:p>
            <a:pPr marL="1257300" lvl="2" indent="-171450">
              <a:lnSpc>
                <a:spcPct val="104999"/>
              </a:lnSpc>
              <a:spcBef>
                <a:spcPts val="0"/>
              </a:spcBef>
              <a:buFont typeface="Arial"/>
              <a:buChar char="•"/>
              <a:defRPr/>
            </a:pPr>
            <a:r>
              <a:rPr lang="en-US" sz="1000">
                <a:solidFill>
                  <a:srgbClr val="002B45"/>
                </a:solidFill>
                <a:latin typeface="Avenir Next"/>
                <a:cs typeface="Times New Roman"/>
              </a:rPr>
              <a:t>To be investigated.</a:t>
            </a:r>
            <a:endParaRPr/>
          </a:p>
          <a:p>
            <a:pPr marL="1085850" lvl="2" indent="0">
              <a:lnSpc>
                <a:spcPct val="104999"/>
              </a:lnSpc>
              <a:spcBef>
                <a:spcPts val="0"/>
              </a:spcBef>
              <a:buNone/>
              <a:defRPr/>
            </a:pPr>
            <a:endParaRPr lang="en-US" sz="1000">
              <a:solidFill>
                <a:srgbClr val="002B45"/>
              </a:solidFill>
              <a:latin typeface="Avenir Next"/>
              <a:cs typeface="Times New Roman"/>
            </a:endParaRPr>
          </a:p>
          <a:p>
            <a:pPr marL="1085850" lvl="2" indent="0">
              <a:lnSpc>
                <a:spcPct val="104999"/>
              </a:lnSpc>
              <a:spcBef>
                <a:spcPts val="0"/>
              </a:spcBef>
              <a:buNone/>
              <a:defRPr/>
            </a:pPr>
            <a:endParaRPr lang="en-US" sz="1000">
              <a:solidFill>
                <a:srgbClr val="002B45"/>
              </a:solidFill>
              <a:latin typeface="Avenir Next"/>
              <a:cs typeface="Times New Roman"/>
            </a:endParaRPr>
          </a:p>
          <a:p>
            <a:pPr marL="1085850" lvl="2" indent="0">
              <a:lnSpc>
                <a:spcPct val="104999"/>
              </a:lnSpc>
              <a:spcBef>
                <a:spcPts val="0"/>
              </a:spcBef>
              <a:buNone/>
              <a:defRPr/>
            </a:pPr>
            <a:endParaRPr lang="en-US" sz="1000">
              <a:solidFill>
                <a:srgbClr val="002B45"/>
              </a:solidFill>
              <a:latin typeface="Avenir Next"/>
              <a:cs typeface="Times New Roman"/>
            </a:endParaRPr>
          </a:p>
          <a:p>
            <a:pPr marL="1085850" lvl="2" indent="0">
              <a:lnSpc>
                <a:spcPct val="104999"/>
              </a:lnSpc>
              <a:spcBef>
                <a:spcPts val="0"/>
              </a:spcBef>
              <a:buNone/>
              <a:defRPr/>
            </a:pPr>
            <a:endParaRPr lang="en-US" sz="1000">
              <a:solidFill>
                <a:srgbClr val="002B45"/>
              </a:solidFill>
              <a:latin typeface="Avenir Next"/>
              <a:cs typeface="Times New Roman"/>
            </a:endParaRPr>
          </a:p>
          <a:p>
            <a:pPr marL="1085850" lvl="2" indent="0">
              <a:lnSpc>
                <a:spcPct val="104999"/>
              </a:lnSpc>
              <a:spcBef>
                <a:spcPts val="0"/>
              </a:spcBef>
              <a:buNone/>
              <a:defRPr/>
            </a:pPr>
            <a:endParaRPr lang="en-US" sz="1000">
              <a:solidFill>
                <a:srgbClr val="002B45"/>
              </a:solidFill>
              <a:latin typeface="Avenir Next"/>
              <a:cs typeface="Times New Roman"/>
            </a:endParaRPr>
          </a:p>
          <a:p>
            <a:pPr marL="1085850" lvl="2" indent="0">
              <a:lnSpc>
                <a:spcPct val="104999"/>
              </a:lnSpc>
              <a:spcBef>
                <a:spcPts val="0"/>
              </a:spcBef>
              <a:buNone/>
              <a:defRPr/>
            </a:pPr>
            <a:endParaRPr lang="en-US" sz="1000">
              <a:solidFill>
                <a:srgbClr val="002B45"/>
              </a:solidFill>
              <a:latin typeface="Avenir Next"/>
              <a:cs typeface="Times New Roman"/>
            </a:endParaRPr>
          </a:p>
          <a:p>
            <a:pPr marL="1085850" lvl="2" indent="0">
              <a:lnSpc>
                <a:spcPct val="104999"/>
              </a:lnSpc>
              <a:spcBef>
                <a:spcPts val="0"/>
              </a:spcBef>
              <a:buNone/>
              <a:defRPr/>
            </a:pPr>
            <a:endParaRPr lang="en-US" sz="1000">
              <a:solidFill>
                <a:srgbClr val="002B45"/>
              </a:solidFill>
              <a:latin typeface="Avenir Next"/>
              <a:cs typeface="Times New Roman"/>
            </a:endParaRPr>
          </a:p>
          <a:p>
            <a:pPr marL="1085850" lvl="2" indent="0">
              <a:lnSpc>
                <a:spcPct val="104999"/>
              </a:lnSpc>
              <a:spcBef>
                <a:spcPts val="0"/>
              </a:spcBef>
              <a:buNone/>
              <a:defRPr/>
            </a:pPr>
            <a:endParaRPr lang="en-US" sz="1000">
              <a:solidFill>
                <a:srgbClr val="002B45"/>
              </a:solidFill>
              <a:latin typeface="Avenir Next"/>
              <a:cs typeface="Times New Roman"/>
            </a:endParaRPr>
          </a:p>
          <a:p>
            <a:pPr marL="914400" lvl="2" indent="0">
              <a:lnSpc>
                <a:spcPct val="104999"/>
              </a:lnSpc>
              <a:spcBef>
                <a:spcPts val="0"/>
              </a:spcBef>
              <a:buNone/>
              <a:defRPr/>
            </a:pPr>
            <a:r>
              <a:rPr lang="en-US" sz="1000">
                <a:solidFill>
                  <a:srgbClr val="002B45"/>
                </a:solidFill>
                <a:latin typeface="Avenir Next"/>
                <a:cs typeface="Times New Roman"/>
              </a:rPr>
              <a:t>.</a:t>
            </a:r>
            <a:endParaRPr/>
          </a:p>
          <a:p>
            <a:pPr marL="1257300" lvl="2" indent="-171450">
              <a:lnSpc>
                <a:spcPct val="104999"/>
              </a:lnSpc>
              <a:spcBef>
                <a:spcPts val="0"/>
              </a:spcBef>
              <a:buFont typeface="Arial"/>
              <a:buChar char="•"/>
              <a:defRPr/>
            </a:pPr>
            <a:endParaRPr lang="en-US" sz="1000">
              <a:solidFill>
                <a:srgbClr val="002B45"/>
              </a:solidFill>
              <a:latin typeface="Avenir Next"/>
              <a:cs typeface="Times New Roman"/>
            </a:endParaRPr>
          </a:p>
          <a:p>
            <a:pPr marL="914400" lvl="2" indent="0">
              <a:lnSpc>
                <a:spcPct val="104999"/>
              </a:lnSpc>
              <a:spcBef>
                <a:spcPts val="0"/>
              </a:spcBef>
              <a:buNone/>
              <a:defRPr/>
            </a:pPr>
            <a:endParaRPr lang="en-ZA" sz="1000">
              <a:latin typeface="Avenir Next"/>
              <a:cs typeface="Times New Roman"/>
            </a:endParaRPr>
          </a:p>
        </p:txBody>
      </p:sp>
      <p:sp>
        <p:nvSpPr>
          <p:cNvPr id="8" name="Footer Placeholder 2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</a:t>
            </a:r>
            <a:r>
              <a:rPr lang="en-ZA"/>
              <a:t>Globetom</a:t>
            </a:r>
            <a:r>
              <a:rPr lang="en-ZA"/>
              <a:t>, Commercial in confidence 2017</a:t>
            </a:r>
            <a:endParaRPr/>
          </a:p>
        </p:txBody>
      </p:sp>
      <p:pic>
        <p:nvPicPr>
          <p:cNvPr id="9" name="Picture 8" descr="ibs_kpi_02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1623599"/>
            <a:ext cx="4715999" cy="29260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ctrTitle" hasCustomPrompt="0"/>
          </p:nvPr>
        </p:nvSpPr>
        <p:spPr bwMode="auto">
          <a:xfrm>
            <a:off x="294468" y="437030"/>
            <a:ext cx="4011526" cy="1494478"/>
          </a:xfrm>
        </p:spPr>
        <p:txBody>
          <a:bodyPr/>
          <a:lstStyle/>
          <a:p>
            <a:pPr>
              <a:defRPr/>
            </a:pPr>
            <a:r>
              <a:rPr lang="en-ZA"/>
              <a:t>The End</a:t>
            </a:r>
            <a:endParaRPr/>
          </a:p>
        </p:txBody>
      </p:sp>
      <p:sp>
        <p:nvSpPr>
          <p:cNvPr id="5" name="Subtitle 2" hidden="0"/>
          <p:cNvSpPr>
            <a:spLocks noGrp="1"/>
          </p:cNvSpPr>
          <p:nvPr isPhoto="0" userDrawn="0">
            <p:ph type="subTitle" idx="1" hasCustomPrompt="0"/>
          </p:nvPr>
        </p:nvSpPr>
        <p:spPr bwMode="auto">
          <a:xfrm>
            <a:off x="294468" y="1931508"/>
            <a:ext cx="4011526" cy="563719"/>
          </a:xfrm>
        </p:spPr>
        <p:txBody>
          <a:bodyPr/>
          <a:lstStyle/>
          <a:p>
            <a:pPr>
              <a:lnSpc>
                <a:spcPct val="104999"/>
              </a:lnSpc>
              <a:defRPr/>
            </a:pPr>
            <a:r>
              <a:rPr lang="en-ZA" sz="2000"/>
              <a:t>IBF Managed Services Daily Report</a:t>
            </a:r>
            <a:endParaRPr sz="2000"/>
          </a:p>
        </p:txBody>
      </p:sp>
      <p:sp>
        <p:nvSpPr>
          <p:cNvPr id="6" name="Footer Placeholder 3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2016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xmlns:p="http://schemas.openxmlformats.org/presentationml/2006/main" name="Office Theme">
  <a:themeElements>
    <a:clrScheme name="Custom 2">
      <a:dk1>
        <a:srgbClr val="002B45"/>
      </a:dk1>
      <a:lt1>
        <a:sysClr val="window" lastClr="FFFFFF"/>
      </a:lt1>
      <a:dk2>
        <a:srgbClr val="002B45"/>
      </a:dk2>
      <a:lt2>
        <a:srgbClr val="E7E6E6"/>
      </a:lt2>
      <a:accent1>
        <a:srgbClr val="002B45"/>
      </a:accent1>
      <a:accent2>
        <a:srgbClr val="002B45"/>
      </a:accent2>
      <a:accent3>
        <a:srgbClr val="002B45"/>
      </a:accent3>
      <a:accent4>
        <a:srgbClr val="002B45"/>
      </a:accent4>
      <a:accent5>
        <a:srgbClr val="002B45"/>
      </a:accent5>
      <a:accent6>
        <a:srgbClr val="002B45"/>
      </a:accent6>
      <a:hlink>
        <a:srgbClr val="0563C1"/>
      </a:hlink>
      <a:folHlink>
        <a:srgbClr val="D52B1E"/>
      </a:folHlink>
    </a:clrScheme>
    <a:fontScheme name="Custom 1">
      <a:majorFont>
        <a:latin typeface="AvenirNext LT Pro Regular"/>
        <a:ea typeface="Arial"/>
        <a:cs typeface="Arial"/>
      </a:majorFont>
      <a:minorFont>
        <a:latin typeface="AvenirNext LT Pro Regular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</a:theme>
</file>

<file path=docProps/app.xml><?xml version="1.0" encoding="utf-8"?>
<Properties xmlns="http://schemas.openxmlformats.org/officeDocument/2006/extended-properties" xmlns:vt="http://schemas.openxmlformats.org/officeDocument/2006/docPropsVTypes">
  <Template>Globetom_Presentation_Template_2017</Template>
  <TotalTime>0</TotalTime>
  <Words>0</Words>
  <Application>ONLYOFFICE/5.3.3.35</Application>
  <DocSecurity>0</DocSecurity>
  <PresentationFormat>Widescreen</PresentationFormat>
  <Paragraphs>0</Paragraphs>
  <Slides>9</Slides>
  <Notes>9</Notes>
  <HiddenSlides>0</HiddenSlides>
  <MMClips>2</MMClips>
  <ScaleCrop>0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Theme 1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Manager/>
  <Company/>
  <LinksUpToDate>0</LinksUpToDate>
  <SharedDoc>0</SharedDoc>
  <HyperlinkBase/>
  <HyperlinksChanged>0</HyperlinksChanged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Philip Stander</dc:creator>
  <cp:keywords/>
  <dc:description/>
  <dc:identifier/>
  <dc:language/>
  <cp:lastModifiedBy/>
  <cp:revision>2282</cp:revision>
  <dcterms:created xsi:type="dcterms:W3CDTF">2016-12-29T07:49:19Z</dcterms:created>
  <dcterms:modified xsi:type="dcterms:W3CDTF">2019-10-05T15:34:50Z</dcterms:modified>
  <cp:category/>
  <cp:contentStatus/>
  <cp:version/>
</cp:coreProperties>
</file>